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f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theme/theme4.xml" ContentType="application/vnd.openxmlformats-officedocument.theme+xml"/>
  <Override PartName="/ppt/slideLayouts/slideLayout5.xml" ContentType="application/vnd.openxmlformats-officedocument.presentationml.slideLayout+xml"/>
  <Override PartName="/ppt/theme/theme5.xml" ContentType="application/vnd.openxmlformats-officedocument.theme+xml"/>
  <Override PartName="/ppt/slideLayouts/slideLayout6.xml" ContentType="application/vnd.openxmlformats-officedocument.presentationml.slideLayout+xml"/>
  <Override PartName="/ppt/theme/theme6.xml" ContentType="application/vnd.openxmlformats-officedocument.theme+xml"/>
  <Override PartName="/ppt/slideLayouts/slideLayout7.xml" ContentType="application/vnd.openxmlformats-officedocument.presentationml.slideLayout+xml"/>
  <Override PartName="/ppt/theme/theme7.xml" ContentType="application/vnd.openxmlformats-officedocument.theme+xml"/>
  <Override PartName="/ppt/slideLayouts/slideLayout8.xml" ContentType="application/vnd.openxmlformats-officedocument.presentationml.slideLayout+xml"/>
  <Override PartName="/ppt/theme/theme8.xml" ContentType="application/vnd.openxmlformats-officedocument.theme+xml"/>
  <Override PartName="/ppt/slideLayouts/slideLayout9.xml" ContentType="application/vnd.openxmlformats-officedocument.presentationml.slideLayout+xml"/>
  <Override PartName="/ppt/theme/theme9.xml" ContentType="application/vnd.openxmlformats-officedocument.theme+xml"/>
  <Override PartName="/ppt/slideLayouts/slideLayout10.xml" ContentType="application/vnd.openxmlformats-officedocument.presentationml.slideLayout+xml"/>
  <Override PartName="/ppt/theme/theme10.xml" ContentType="application/vnd.openxmlformats-officedocument.theme+xml"/>
  <Override PartName="/ppt/slideLayouts/slideLayout11.xml" ContentType="application/vnd.openxmlformats-officedocument.presentationml.slideLayout+xml"/>
  <Override PartName="/ppt/theme/theme11.xml" ContentType="application/vnd.openxmlformats-officedocument.theme+xml"/>
  <Override PartName="/ppt/slideLayouts/slideLayout12.xml" ContentType="application/vnd.openxmlformats-officedocument.presentationml.slideLayout+xml"/>
  <Override PartName="/ppt/theme/theme12.xml" ContentType="application/vnd.openxmlformats-officedocument.theme+xml"/>
  <Override PartName="/ppt/slideLayouts/slideLayout13.xml" ContentType="application/vnd.openxmlformats-officedocument.presentationml.slideLayout+xml"/>
  <Override PartName="/ppt/theme/theme13.xml" ContentType="application/vnd.openxmlformats-officedocument.theme+xml"/>
  <Override PartName="/ppt/slideLayouts/slideLayout14.xml" ContentType="application/vnd.openxmlformats-officedocument.presentationml.slideLayout+xml"/>
  <Override PartName="/ppt/theme/theme14.xml" ContentType="application/vnd.openxmlformats-officedocument.theme+xml"/>
  <Override PartName="/ppt/slideLayouts/slideLayout15.xml" ContentType="application/vnd.openxmlformats-officedocument.presentationml.slideLayout+xml"/>
  <Override PartName="/ppt/theme/theme15.xml" ContentType="application/vnd.openxmlformats-officedocument.theme+xml"/>
  <Override PartName="/ppt/slideLayouts/slideLayout16.xml" ContentType="application/vnd.openxmlformats-officedocument.presentationml.slideLayout+xml"/>
  <Override PartName="/ppt/theme/theme16.xml" ContentType="application/vnd.openxmlformats-officedocument.theme+xml"/>
  <Override PartName="/ppt/slideLayouts/slideLayout17.xml" ContentType="application/vnd.openxmlformats-officedocument.presentationml.slideLayout+xml"/>
  <Override PartName="/ppt/theme/theme17.xml" ContentType="application/vnd.openxmlformats-officedocument.theme+xml"/>
  <Override PartName="/ppt/slideLayouts/slideLayout18.xml" ContentType="application/vnd.openxmlformats-officedocument.presentationml.slideLayout+xml"/>
  <Override PartName="/ppt/theme/theme18.xml" ContentType="application/vnd.openxmlformats-officedocument.theme+xml"/>
  <Override PartName="/ppt/slideLayouts/slideLayout19.xml" ContentType="application/vnd.openxmlformats-officedocument.presentationml.slideLayout+xml"/>
  <Override PartName="/ppt/theme/theme19.xml" ContentType="application/vnd.openxmlformats-officedocument.theme+xml"/>
  <Override PartName="/ppt/slideLayouts/slideLayout20.xml" ContentType="application/vnd.openxmlformats-officedocument.presentationml.slideLayout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notesSlides/notesSlide1.xml" ContentType="application/vnd.openxmlformats-officedocument.presentationml.notesSlide+xml"/>
  <Override PartName="/ppt/media/image29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4" r:id="rId1"/>
    <p:sldMasterId id="2147483692" r:id="rId2"/>
    <p:sldMasterId id="2147483676" r:id="rId3"/>
    <p:sldMasterId id="2147483704" r:id="rId4"/>
    <p:sldMasterId id="2147483702" r:id="rId5"/>
    <p:sldMasterId id="2147483666" r:id="rId6"/>
    <p:sldMasterId id="2147483694" r:id="rId7"/>
    <p:sldMasterId id="2147483678" r:id="rId8"/>
    <p:sldMasterId id="2147483668" r:id="rId9"/>
    <p:sldMasterId id="2147483700" r:id="rId10"/>
    <p:sldMasterId id="2147483662" r:id="rId11"/>
    <p:sldMasterId id="2147483710" r:id="rId12"/>
    <p:sldMasterId id="2147483712" r:id="rId13"/>
    <p:sldMasterId id="2147483714" r:id="rId14"/>
    <p:sldMasterId id="2147483664" r:id="rId15"/>
    <p:sldMasterId id="2147483670" r:id="rId16"/>
    <p:sldMasterId id="2147483734" r:id="rId17"/>
    <p:sldMasterId id="2147483736" r:id="rId18"/>
    <p:sldMasterId id="2147483738" r:id="rId19"/>
    <p:sldMasterId id="2147483740" r:id="rId20"/>
  </p:sldMasterIdLst>
  <p:notesMasterIdLst>
    <p:notesMasterId r:id="rId32"/>
  </p:notesMasterIdLst>
  <p:handoutMasterIdLst>
    <p:handoutMasterId r:id="rId33"/>
  </p:handoutMasterIdLst>
  <p:sldIdLst>
    <p:sldId id="257" r:id="rId21"/>
    <p:sldId id="265" r:id="rId22"/>
    <p:sldId id="258" r:id="rId23"/>
    <p:sldId id="270" r:id="rId24"/>
    <p:sldId id="259" r:id="rId25"/>
    <p:sldId id="272" r:id="rId26"/>
    <p:sldId id="271" r:id="rId27"/>
    <p:sldId id="269" r:id="rId28"/>
    <p:sldId id="268" r:id="rId29"/>
    <p:sldId id="267" r:id="rId30"/>
    <p:sldId id="264" r:id="rId31"/>
  </p:sldIdLst>
  <p:sldSz cx="9144000" cy="6858000" type="screen4x3"/>
  <p:notesSz cx="6858000" cy="9144000"/>
  <p:defaultTextStyle>
    <a:defPPr>
      <a:defRPr lang="en-US"/>
    </a:defPPr>
    <a:lvl1pPr marL="0" algn="l" defTabSz="45703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039" algn="l" defTabSz="45703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078" algn="l" defTabSz="45703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118" algn="l" defTabSz="45703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156" algn="l" defTabSz="45703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195" algn="l" defTabSz="45703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234" algn="l" defTabSz="45703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9272" algn="l" defTabSz="45703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6312" algn="l" defTabSz="45703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>
          <p15:clr>
            <a:srgbClr val="A4A3A4"/>
          </p15:clr>
        </p15:guide>
        <p15:guide id="2" pos="73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599A"/>
    <a:srgbClr val="005294"/>
    <a:srgbClr val="004F8E"/>
    <a:srgbClr val="005191"/>
    <a:srgbClr val="0E3C75"/>
    <a:srgbClr val="CA0C11"/>
    <a:srgbClr val="A40418"/>
    <a:srgbClr val="D50F1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719" autoAdjust="0"/>
    <p:restoredTop sz="88995" autoAdjust="0"/>
  </p:normalViewPr>
  <p:slideViewPr>
    <p:cSldViewPr snapToGrid="0" snapToObjects="1">
      <p:cViewPr>
        <p:scale>
          <a:sx n="92" d="100"/>
          <a:sy n="92" d="100"/>
        </p:scale>
        <p:origin x="400" y="0"/>
      </p:cViewPr>
      <p:guideLst>
        <p:guide orient="horz"/>
        <p:guide pos="73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3.xml"/><Relationship Id="rId18" Type="http://schemas.openxmlformats.org/officeDocument/2006/relationships/slideMaster" Target="slideMasters/slideMaster18.xml"/><Relationship Id="rId26" Type="http://schemas.openxmlformats.org/officeDocument/2006/relationships/slide" Target="slides/slide6.xml"/><Relationship Id="rId21" Type="http://schemas.openxmlformats.org/officeDocument/2006/relationships/slide" Target="slides/slide1.xml"/><Relationship Id="rId34" Type="http://schemas.openxmlformats.org/officeDocument/2006/relationships/presProps" Target="presProps.xml"/><Relationship Id="rId7" Type="http://schemas.openxmlformats.org/officeDocument/2006/relationships/slideMaster" Target="slideMasters/slideMaster7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25" Type="http://schemas.openxmlformats.org/officeDocument/2006/relationships/slide" Target="slides/slide5.xml"/><Relationship Id="rId33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slideMaster" Target="slideMasters/slideMaster16.xml"/><Relationship Id="rId20" Type="http://schemas.openxmlformats.org/officeDocument/2006/relationships/slideMaster" Target="slideMasters/slideMaster20.xml"/><Relationship Id="rId29" Type="http://schemas.openxmlformats.org/officeDocument/2006/relationships/slide" Target="slides/slide9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4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Master" Target="slideMasters/slideMaster15.xml"/><Relationship Id="rId23" Type="http://schemas.openxmlformats.org/officeDocument/2006/relationships/slide" Target="slides/slide3.xml"/><Relationship Id="rId28" Type="http://schemas.openxmlformats.org/officeDocument/2006/relationships/slide" Target="slides/slide8.xml"/><Relationship Id="rId36" Type="http://schemas.openxmlformats.org/officeDocument/2006/relationships/theme" Target="theme/theme1.xml"/><Relationship Id="rId10" Type="http://schemas.openxmlformats.org/officeDocument/2006/relationships/slideMaster" Target="slideMasters/slideMaster10.xml"/><Relationship Id="rId19" Type="http://schemas.openxmlformats.org/officeDocument/2006/relationships/slideMaster" Target="slideMasters/slideMaster19.xml"/><Relationship Id="rId31" Type="http://schemas.openxmlformats.org/officeDocument/2006/relationships/slide" Target="slides/slide1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Master" Target="slideMasters/slideMaster14.xml"/><Relationship Id="rId22" Type="http://schemas.openxmlformats.org/officeDocument/2006/relationships/slide" Target="slides/slide2.xml"/><Relationship Id="rId27" Type="http://schemas.openxmlformats.org/officeDocument/2006/relationships/slide" Target="slides/slide7.xml"/><Relationship Id="rId30" Type="http://schemas.openxmlformats.org/officeDocument/2006/relationships/slide" Target="slides/slide10.xml"/><Relationship Id="rId35" Type="http://schemas.openxmlformats.org/officeDocument/2006/relationships/viewProps" Target="viewProps.xml"/><Relationship Id="rId8" Type="http://schemas.openxmlformats.org/officeDocument/2006/relationships/slideMaster" Target="slideMasters/slideMaster8.xml"/><Relationship Id="rId3" Type="http://schemas.openxmlformats.org/officeDocument/2006/relationships/slideMaster" Target="slideMasters/slideMaster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BEC6BF-855C-1F4B-8DBD-06C607AD78BD}" type="datetimeFigureOut">
              <a:rPr lang="en-US" smtClean="0"/>
              <a:t>4/14/20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A32809-CFA6-4740-90F9-9C01B81C35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68015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B2DC31-0CE2-B74C-B2C0-D36528965ED2}" type="datetimeFigureOut">
              <a:rPr lang="en-CA" smtClean="0"/>
              <a:t>2020-04-14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21E772-8B10-A64B-9374-5C2315F79CA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790701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21E772-8B10-A64B-9374-5C2315F79CA7}" type="slidenum">
              <a:rPr lang="en-CA" smtClean="0"/>
              <a:t>11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407785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7129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5932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0832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34857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7256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CA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84946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CA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9471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CA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254277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3868307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6315043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782642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13397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57448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9864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2635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1008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CA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CA" dirty="0"/>
              <a:t>Click to edit Master text styles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  <a:p>
            <a:pPr lvl="4"/>
            <a:r>
              <a:rPr lang="en-CA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02042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1455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82551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CA" dirty="0"/>
              <a:t>Click to edit Master text styles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  <a:p>
            <a:pPr lvl="4"/>
            <a:r>
              <a:rPr lang="en-CA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28501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theme" Target="../theme/theme10.xml"/><Relationship Id="rId1" Type="http://schemas.openxmlformats.org/officeDocument/2006/relationships/slideLayout" Target="../slideLayouts/slideLayout10.xml"/></Relationships>
</file>

<file path=ppt/slideMasters/_rels/slideMaster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theme" Target="../theme/theme11.xml"/><Relationship Id="rId1" Type="http://schemas.openxmlformats.org/officeDocument/2006/relationships/slideLayout" Target="../slideLayouts/slideLayout11.xml"/></Relationships>
</file>

<file path=ppt/slideMasters/_rels/slideMaster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theme" Target="../theme/theme12.xml"/><Relationship Id="rId1" Type="http://schemas.openxmlformats.org/officeDocument/2006/relationships/slideLayout" Target="../slideLayouts/slideLayout12.xml"/></Relationships>
</file>

<file path=ppt/slideMasters/_rels/slideMaster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theme" Target="../theme/theme13.xml"/><Relationship Id="rId1" Type="http://schemas.openxmlformats.org/officeDocument/2006/relationships/slideLayout" Target="../slideLayouts/slideLayout13.xml"/></Relationships>
</file>

<file path=ppt/slideMasters/_rels/slideMaster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theme" Target="../theme/theme14.xml"/><Relationship Id="rId1" Type="http://schemas.openxmlformats.org/officeDocument/2006/relationships/slideLayout" Target="../slideLayouts/slideLayout14.xml"/></Relationships>
</file>

<file path=ppt/slideMasters/_rels/slideMaster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theme" Target="../theme/theme15.xml"/><Relationship Id="rId1" Type="http://schemas.openxmlformats.org/officeDocument/2006/relationships/slideLayout" Target="../slideLayouts/slideLayout15.xml"/></Relationships>
</file>

<file path=ppt/slideMasters/_rels/slideMaster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theme" Target="../theme/theme16.xml"/><Relationship Id="rId1" Type="http://schemas.openxmlformats.org/officeDocument/2006/relationships/slideLayout" Target="../slideLayouts/slideLayout16.xml"/></Relationships>
</file>

<file path=ppt/slideMasters/_rels/slideMaster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theme" Target="../theme/theme17.xml"/><Relationship Id="rId1" Type="http://schemas.openxmlformats.org/officeDocument/2006/relationships/slideLayout" Target="../slideLayouts/slideLayout17.xml"/></Relationships>
</file>

<file path=ppt/slideMasters/_rels/slideMaster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theme" Target="../theme/theme18.xml"/><Relationship Id="rId1" Type="http://schemas.openxmlformats.org/officeDocument/2006/relationships/slideLayout" Target="../slideLayouts/slideLayout18.xml"/></Relationships>
</file>

<file path=ppt/slideMasters/_rels/slideMaster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theme" Target="../theme/theme19.xml"/><Relationship Id="rId1" Type="http://schemas.openxmlformats.org/officeDocument/2006/relationships/slideLayout" Target="../slideLayouts/slideLayout1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theme" Target="../theme/theme20.xml"/><Relationship Id="rId1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5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6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7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8.xm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UC+M_04180_UnveilingMat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457200" y="20399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CA" dirty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18100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</p:sldLayoutIdLst>
  <p:txStyles>
    <p:titleStyle>
      <a:lvl1pPr algn="ctr" defTabSz="457039" rtl="0" eaLnBrk="1" latinLnBrk="0" hangingPunct="1">
        <a:spcBef>
          <a:spcPct val="0"/>
        </a:spcBef>
        <a:buNone/>
        <a:defRPr sz="3600" kern="1200" cap="all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779" indent="-342779" algn="l" defTabSz="457039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1pPr>
      <a:lvl2pPr marL="742688" indent="-285650" algn="l" defTabSz="457039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bg1"/>
          </a:solidFill>
          <a:latin typeface="+mn-lt"/>
          <a:ea typeface="+mn-ea"/>
          <a:cs typeface="+mn-cs"/>
        </a:defRPr>
      </a:lvl2pPr>
      <a:lvl3pPr marL="1142598" indent="-228520" algn="l" defTabSz="457039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3pPr>
      <a:lvl4pPr marL="1599636" indent="-228520" algn="l" defTabSz="457039" rtl="0" eaLnBrk="1" latinLnBrk="0" hangingPunct="1">
        <a:spcBef>
          <a:spcPct val="20000"/>
        </a:spcBef>
        <a:buFont typeface="Arial"/>
        <a:buChar char="–"/>
        <a:defRPr sz="1600" kern="1200">
          <a:solidFill>
            <a:schemeClr val="bg1"/>
          </a:solidFill>
          <a:latin typeface="+mn-lt"/>
          <a:ea typeface="+mn-ea"/>
          <a:cs typeface="+mn-cs"/>
        </a:defRPr>
      </a:lvl4pPr>
      <a:lvl5pPr marL="2056676" indent="-228520" algn="l" defTabSz="457039" rtl="0" eaLnBrk="1" latinLnBrk="0" hangingPunct="1">
        <a:spcBef>
          <a:spcPct val="20000"/>
        </a:spcBef>
        <a:buFont typeface="Arial"/>
        <a:buChar char="»"/>
        <a:defRPr sz="1400" kern="1200">
          <a:solidFill>
            <a:schemeClr val="bg1"/>
          </a:solidFill>
          <a:latin typeface="+mn-lt"/>
          <a:ea typeface="+mn-ea"/>
          <a:cs typeface="+mn-cs"/>
        </a:defRPr>
      </a:lvl5pPr>
      <a:lvl6pPr marL="2513714" indent="-228520" algn="l" defTabSz="45703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754" indent="-228520" algn="l" defTabSz="45703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792" indent="-228520" algn="l" defTabSz="45703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4832" indent="-228520" algn="l" defTabSz="45703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39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078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118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156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195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234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272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312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UC+M_04180_UnveilingMat10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itle Placeholder 1"/>
          <p:cNvSpPr>
            <a:spLocks noGrp="1"/>
          </p:cNvSpPr>
          <p:nvPr>
            <p:ph type="title"/>
          </p:nvPr>
        </p:nvSpPr>
        <p:spPr>
          <a:xfrm>
            <a:off x="889000" y="1054102"/>
            <a:ext cx="54737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CA" dirty="0"/>
              <a:t>Click to edit Master title style</a:t>
            </a:r>
            <a:endParaRPr lang="en-US" dirty="0"/>
          </a:p>
        </p:txBody>
      </p:sp>
      <p:sp>
        <p:nvSpPr>
          <p:cNvPr id="4" name="Text Placeholder 2"/>
          <p:cNvSpPr>
            <a:spLocks noGrp="1"/>
          </p:cNvSpPr>
          <p:nvPr>
            <p:ph type="body" idx="1"/>
          </p:nvPr>
        </p:nvSpPr>
        <p:spPr>
          <a:xfrm>
            <a:off x="889000" y="2392366"/>
            <a:ext cx="5473700" cy="33908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CA" dirty="0"/>
              <a:t>Click to edit Master text styles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  <a:p>
            <a:pPr lvl="4"/>
            <a:r>
              <a:rPr lang="en-CA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3112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</p:sldLayoutIdLst>
  <p:txStyles>
    <p:titleStyle>
      <a:lvl1pPr algn="l" defTabSz="457039" rtl="0" eaLnBrk="1" latinLnBrk="0" hangingPunct="1">
        <a:spcBef>
          <a:spcPct val="0"/>
        </a:spcBef>
        <a:buNone/>
        <a:defRPr sz="2800" kern="1200">
          <a:solidFill>
            <a:srgbClr val="00599A"/>
          </a:solidFill>
          <a:latin typeface="+mj-lt"/>
          <a:ea typeface="+mj-ea"/>
          <a:cs typeface="+mj-cs"/>
        </a:defRPr>
      </a:lvl1pPr>
    </p:titleStyle>
    <p:bodyStyle>
      <a:lvl1pPr marL="342779" indent="-342779" algn="l" defTabSz="457039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688" indent="-285650" algn="l" defTabSz="457039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598" indent="-228520" algn="l" defTabSz="45703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636" indent="-228520" algn="l" defTabSz="457039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676" indent="-228520" algn="l" defTabSz="457039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714" indent="-228520" algn="l" defTabSz="45703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754" indent="-228520" algn="l" defTabSz="45703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792" indent="-228520" algn="l" defTabSz="45703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4832" indent="-228520" algn="l" defTabSz="45703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39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078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118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156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195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234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272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312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UC+M_04180_UnveilingMat13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1104900" y="706438"/>
            <a:ext cx="62611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CA" dirty="0"/>
              <a:t>Click to edit Master title style</a:t>
            </a:r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idx="1"/>
          </p:nvPr>
        </p:nvSpPr>
        <p:spPr>
          <a:xfrm>
            <a:off x="1104900" y="2032001"/>
            <a:ext cx="6261100" cy="38227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CA" dirty="0"/>
              <a:t>Click to edit Master text styles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  <a:p>
            <a:pPr lvl="4"/>
            <a:r>
              <a:rPr lang="en-CA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17588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8" r:id="rId1"/>
  </p:sldLayoutIdLst>
  <p:txStyles>
    <p:titleStyle>
      <a:lvl1pPr algn="l" defTabSz="191944" rtl="0" eaLnBrk="1" latinLnBrk="0" hangingPunct="1">
        <a:spcBef>
          <a:spcPct val="0"/>
        </a:spcBef>
        <a:buNone/>
        <a:defRPr sz="2800" kern="1200">
          <a:solidFill>
            <a:schemeClr val="tx2">
              <a:lumMod val="60000"/>
              <a:lumOff val="40000"/>
            </a:schemeClr>
          </a:solidFill>
          <a:latin typeface="+mj-lt"/>
          <a:ea typeface="+mj-ea"/>
          <a:cs typeface="+mj-cs"/>
        </a:defRPr>
      </a:lvl1pPr>
    </p:titleStyle>
    <p:bodyStyle>
      <a:lvl1pPr marL="143959" indent="-143959" algn="l" defTabSz="191944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311910" indent="-119965" algn="l" defTabSz="191944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479861" indent="-95972" algn="l" defTabSz="191944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671806" indent="-95972" algn="l" defTabSz="191944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863750" indent="-95972" algn="l" defTabSz="191944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055695" indent="-95972" algn="l" defTabSz="191944" rtl="0" eaLnBrk="1" latinLnBrk="0" hangingPunct="1">
        <a:spcBef>
          <a:spcPct val="20000"/>
        </a:spcBef>
        <a:buFont typeface="Arial"/>
        <a:buChar char="•"/>
        <a:defRPr sz="800" kern="1200">
          <a:solidFill>
            <a:schemeClr val="tx1"/>
          </a:solidFill>
          <a:latin typeface="+mn-lt"/>
          <a:ea typeface="+mn-ea"/>
          <a:cs typeface="+mn-cs"/>
        </a:defRPr>
      </a:lvl6pPr>
      <a:lvl7pPr marL="1247639" indent="-95972" algn="l" defTabSz="191944" rtl="0" eaLnBrk="1" latinLnBrk="0" hangingPunct="1">
        <a:spcBef>
          <a:spcPct val="20000"/>
        </a:spcBef>
        <a:buFont typeface="Arial"/>
        <a:buChar char="•"/>
        <a:defRPr sz="800" kern="1200">
          <a:solidFill>
            <a:schemeClr val="tx1"/>
          </a:solidFill>
          <a:latin typeface="+mn-lt"/>
          <a:ea typeface="+mn-ea"/>
          <a:cs typeface="+mn-cs"/>
        </a:defRPr>
      </a:lvl7pPr>
      <a:lvl8pPr marL="1439583" indent="-95972" algn="l" defTabSz="191944" rtl="0" eaLnBrk="1" latinLnBrk="0" hangingPunct="1">
        <a:spcBef>
          <a:spcPct val="20000"/>
        </a:spcBef>
        <a:buFont typeface="Arial"/>
        <a:buChar char="•"/>
        <a:defRPr sz="800" kern="1200">
          <a:solidFill>
            <a:schemeClr val="tx1"/>
          </a:solidFill>
          <a:latin typeface="+mn-lt"/>
          <a:ea typeface="+mn-ea"/>
          <a:cs typeface="+mn-cs"/>
        </a:defRPr>
      </a:lvl8pPr>
      <a:lvl9pPr marL="1631528" indent="-95972" algn="l" defTabSz="191944" rtl="0" eaLnBrk="1" latinLnBrk="0" hangingPunct="1">
        <a:spcBef>
          <a:spcPct val="20000"/>
        </a:spcBef>
        <a:buFont typeface="Arial"/>
        <a:buChar char="•"/>
        <a:defRPr sz="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91944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1pPr>
      <a:lvl2pPr marL="191944" algn="l" defTabSz="191944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2pPr>
      <a:lvl3pPr marL="383889" algn="l" defTabSz="191944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3pPr>
      <a:lvl4pPr marL="575834" algn="l" defTabSz="191944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4pPr>
      <a:lvl5pPr marL="767778" algn="l" defTabSz="191944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5pPr>
      <a:lvl6pPr marL="959722" algn="l" defTabSz="191944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6pPr>
      <a:lvl7pPr marL="1151667" algn="l" defTabSz="191944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7pPr>
      <a:lvl8pPr marL="1343611" algn="l" defTabSz="191944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8pPr>
      <a:lvl9pPr marL="1535555" algn="l" defTabSz="191944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UC+M_04180_UnveilingMat14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1104900" y="706438"/>
            <a:ext cx="62611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CA" dirty="0"/>
              <a:t>Click to edit Master title style</a:t>
            </a:r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idx="1"/>
          </p:nvPr>
        </p:nvSpPr>
        <p:spPr>
          <a:xfrm>
            <a:off x="1104900" y="2032001"/>
            <a:ext cx="6261100" cy="38227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CA" dirty="0"/>
              <a:t>Click to edit Master text styles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  <a:p>
            <a:pPr lvl="4"/>
            <a:r>
              <a:rPr lang="en-CA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25004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</p:sldLayoutIdLst>
  <p:txStyles>
    <p:titleStyle>
      <a:lvl1pPr algn="l" defTabSz="191944" rtl="0" eaLnBrk="1" latinLnBrk="0" hangingPunct="1">
        <a:spcBef>
          <a:spcPct val="0"/>
        </a:spcBef>
        <a:buNone/>
        <a:defRPr sz="2800" kern="1200">
          <a:solidFill>
            <a:srgbClr val="005191"/>
          </a:solidFill>
          <a:latin typeface="+mj-lt"/>
          <a:ea typeface="+mj-ea"/>
          <a:cs typeface="+mj-cs"/>
        </a:defRPr>
      </a:lvl1pPr>
    </p:titleStyle>
    <p:bodyStyle>
      <a:lvl1pPr marL="143959" indent="-143959" algn="l" defTabSz="191944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311910" indent="-119965" algn="l" defTabSz="191944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479861" indent="-95972" algn="l" defTabSz="191944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671806" indent="-95972" algn="l" defTabSz="191944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863750" indent="-95972" algn="l" defTabSz="191944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055695" indent="-95972" algn="l" defTabSz="191944" rtl="0" eaLnBrk="1" latinLnBrk="0" hangingPunct="1">
        <a:spcBef>
          <a:spcPct val="20000"/>
        </a:spcBef>
        <a:buFont typeface="Arial"/>
        <a:buChar char="•"/>
        <a:defRPr sz="800" kern="1200">
          <a:solidFill>
            <a:schemeClr val="tx1"/>
          </a:solidFill>
          <a:latin typeface="+mn-lt"/>
          <a:ea typeface="+mn-ea"/>
          <a:cs typeface="+mn-cs"/>
        </a:defRPr>
      </a:lvl6pPr>
      <a:lvl7pPr marL="1247639" indent="-95972" algn="l" defTabSz="191944" rtl="0" eaLnBrk="1" latinLnBrk="0" hangingPunct="1">
        <a:spcBef>
          <a:spcPct val="20000"/>
        </a:spcBef>
        <a:buFont typeface="Arial"/>
        <a:buChar char="•"/>
        <a:defRPr sz="800" kern="1200">
          <a:solidFill>
            <a:schemeClr val="tx1"/>
          </a:solidFill>
          <a:latin typeface="+mn-lt"/>
          <a:ea typeface="+mn-ea"/>
          <a:cs typeface="+mn-cs"/>
        </a:defRPr>
      </a:lvl7pPr>
      <a:lvl8pPr marL="1439583" indent="-95972" algn="l" defTabSz="191944" rtl="0" eaLnBrk="1" latinLnBrk="0" hangingPunct="1">
        <a:spcBef>
          <a:spcPct val="20000"/>
        </a:spcBef>
        <a:buFont typeface="Arial"/>
        <a:buChar char="•"/>
        <a:defRPr sz="800" kern="1200">
          <a:solidFill>
            <a:schemeClr val="tx1"/>
          </a:solidFill>
          <a:latin typeface="+mn-lt"/>
          <a:ea typeface="+mn-ea"/>
          <a:cs typeface="+mn-cs"/>
        </a:defRPr>
      </a:lvl8pPr>
      <a:lvl9pPr marL="1631528" indent="-95972" algn="l" defTabSz="191944" rtl="0" eaLnBrk="1" latinLnBrk="0" hangingPunct="1">
        <a:spcBef>
          <a:spcPct val="20000"/>
        </a:spcBef>
        <a:buFont typeface="Arial"/>
        <a:buChar char="•"/>
        <a:defRPr sz="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91944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1pPr>
      <a:lvl2pPr marL="191944" algn="l" defTabSz="191944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2pPr>
      <a:lvl3pPr marL="383889" algn="l" defTabSz="191944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3pPr>
      <a:lvl4pPr marL="575834" algn="l" defTabSz="191944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4pPr>
      <a:lvl5pPr marL="767778" algn="l" defTabSz="191944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5pPr>
      <a:lvl6pPr marL="959722" algn="l" defTabSz="191944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6pPr>
      <a:lvl7pPr marL="1151667" algn="l" defTabSz="191944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7pPr>
      <a:lvl8pPr marL="1343611" algn="l" defTabSz="191944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8pPr>
      <a:lvl9pPr marL="1535555" algn="l" defTabSz="191944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UC+M_04180_UnveilingMat15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itle Placeholder 1"/>
          <p:cNvSpPr>
            <a:spLocks noGrp="1"/>
          </p:cNvSpPr>
          <p:nvPr>
            <p:ph type="title"/>
          </p:nvPr>
        </p:nvSpPr>
        <p:spPr>
          <a:xfrm>
            <a:off x="1104900" y="1717675"/>
            <a:ext cx="62611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CA" dirty="0"/>
              <a:t>Click to edit Master title style</a:t>
            </a:r>
            <a:endParaRPr lang="en-US" dirty="0"/>
          </a:p>
        </p:txBody>
      </p:sp>
      <p:sp>
        <p:nvSpPr>
          <p:cNvPr id="4" name="Text Placeholder 2"/>
          <p:cNvSpPr>
            <a:spLocks noGrp="1"/>
          </p:cNvSpPr>
          <p:nvPr>
            <p:ph type="body" idx="1"/>
          </p:nvPr>
        </p:nvSpPr>
        <p:spPr>
          <a:xfrm>
            <a:off x="1104900" y="3043238"/>
            <a:ext cx="6261100" cy="31543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CA" dirty="0"/>
              <a:t>Click to edit Master text styles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  <a:p>
            <a:pPr lvl="4"/>
            <a:r>
              <a:rPr lang="en-CA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70908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</p:sldLayoutIdLst>
  <p:txStyles>
    <p:titleStyle>
      <a:lvl1pPr algn="l" defTabSz="191944" rtl="0" eaLnBrk="1" latinLnBrk="0" hangingPunct="1">
        <a:spcBef>
          <a:spcPct val="0"/>
        </a:spcBef>
        <a:buNone/>
        <a:defRPr sz="2800" kern="1200">
          <a:solidFill>
            <a:schemeClr val="tx2">
              <a:lumMod val="60000"/>
              <a:lumOff val="40000"/>
            </a:schemeClr>
          </a:solidFill>
          <a:latin typeface="+mj-lt"/>
          <a:ea typeface="+mj-ea"/>
          <a:cs typeface="+mj-cs"/>
        </a:defRPr>
      </a:lvl1pPr>
    </p:titleStyle>
    <p:bodyStyle>
      <a:lvl1pPr marL="143959" indent="-143959" algn="l" defTabSz="191944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311910" indent="-119965" algn="l" defTabSz="191944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479861" indent="-95972" algn="l" defTabSz="191944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671806" indent="-95972" algn="l" defTabSz="191944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863750" indent="-95972" algn="l" defTabSz="191944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055695" indent="-95972" algn="l" defTabSz="191944" rtl="0" eaLnBrk="1" latinLnBrk="0" hangingPunct="1">
        <a:spcBef>
          <a:spcPct val="20000"/>
        </a:spcBef>
        <a:buFont typeface="Arial"/>
        <a:buChar char="•"/>
        <a:defRPr sz="800" kern="1200">
          <a:solidFill>
            <a:schemeClr val="tx1"/>
          </a:solidFill>
          <a:latin typeface="+mn-lt"/>
          <a:ea typeface="+mn-ea"/>
          <a:cs typeface="+mn-cs"/>
        </a:defRPr>
      </a:lvl6pPr>
      <a:lvl7pPr marL="1247639" indent="-95972" algn="l" defTabSz="191944" rtl="0" eaLnBrk="1" latinLnBrk="0" hangingPunct="1">
        <a:spcBef>
          <a:spcPct val="20000"/>
        </a:spcBef>
        <a:buFont typeface="Arial"/>
        <a:buChar char="•"/>
        <a:defRPr sz="800" kern="1200">
          <a:solidFill>
            <a:schemeClr val="tx1"/>
          </a:solidFill>
          <a:latin typeface="+mn-lt"/>
          <a:ea typeface="+mn-ea"/>
          <a:cs typeface="+mn-cs"/>
        </a:defRPr>
      </a:lvl7pPr>
      <a:lvl8pPr marL="1439583" indent="-95972" algn="l" defTabSz="191944" rtl="0" eaLnBrk="1" latinLnBrk="0" hangingPunct="1">
        <a:spcBef>
          <a:spcPct val="20000"/>
        </a:spcBef>
        <a:buFont typeface="Arial"/>
        <a:buChar char="•"/>
        <a:defRPr sz="800" kern="1200">
          <a:solidFill>
            <a:schemeClr val="tx1"/>
          </a:solidFill>
          <a:latin typeface="+mn-lt"/>
          <a:ea typeface="+mn-ea"/>
          <a:cs typeface="+mn-cs"/>
        </a:defRPr>
      </a:lvl8pPr>
      <a:lvl9pPr marL="1631528" indent="-95972" algn="l" defTabSz="191944" rtl="0" eaLnBrk="1" latinLnBrk="0" hangingPunct="1">
        <a:spcBef>
          <a:spcPct val="20000"/>
        </a:spcBef>
        <a:buFont typeface="Arial"/>
        <a:buChar char="•"/>
        <a:defRPr sz="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91944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1pPr>
      <a:lvl2pPr marL="191944" algn="l" defTabSz="191944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2pPr>
      <a:lvl3pPr marL="383889" algn="l" defTabSz="191944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3pPr>
      <a:lvl4pPr marL="575834" algn="l" defTabSz="191944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4pPr>
      <a:lvl5pPr marL="767778" algn="l" defTabSz="191944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5pPr>
      <a:lvl6pPr marL="959722" algn="l" defTabSz="191944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6pPr>
      <a:lvl7pPr marL="1151667" algn="l" defTabSz="191944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7pPr>
      <a:lvl8pPr marL="1343611" algn="l" defTabSz="191944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8pPr>
      <a:lvl9pPr marL="1535555" algn="l" defTabSz="191944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C+M_04180_UnveilingMat16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itle Placeholder 1"/>
          <p:cNvSpPr>
            <a:spLocks noGrp="1"/>
          </p:cNvSpPr>
          <p:nvPr>
            <p:ph type="title"/>
          </p:nvPr>
        </p:nvSpPr>
        <p:spPr>
          <a:xfrm>
            <a:off x="1104900" y="1717675"/>
            <a:ext cx="62611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CA" dirty="0"/>
              <a:t>Click to edit Master title style</a:t>
            </a:r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idx="1"/>
          </p:nvPr>
        </p:nvSpPr>
        <p:spPr>
          <a:xfrm>
            <a:off x="1104900" y="3043238"/>
            <a:ext cx="6261100" cy="31543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CA" dirty="0"/>
              <a:t>Click to edit Master text styles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  <a:p>
            <a:pPr lvl="4"/>
            <a:r>
              <a:rPr lang="en-CA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57737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</p:sldLayoutIdLst>
  <p:txStyles>
    <p:titleStyle>
      <a:lvl1pPr algn="l" defTabSz="191944" rtl="0" eaLnBrk="1" latinLnBrk="0" hangingPunct="1">
        <a:spcBef>
          <a:spcPct val="0"/>
        </a:spcBef>
        <a:buNone/>
        <a:defRPr sz="2800" kern="1200">
          <a:solidFill>
            <a:srgbClr val="005191"/>
          </a:solidFill>
          <a:latin typeface="+mj-lt"/>
          <a:ea typeface="+mj-ea"/>
          <a:cs typeface="+mj-cs"/>
        </a:defRPr>
      </a:lvl1pPr>
    </p:titleStyle>
    <p:bodyStyle>
      <a:lvl1pPr marL="143959" indent="-143959" algn="l" defTabSz="191944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311910" indent="-119965" algn="l" defTabSz="191944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479861" indent="-95972" algn="l" defTabSz="191944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671806" indent="-95972" algn="l" defTabSz="191944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863750" indent="-95972" algn="l" defTabSz="191944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055695" indent="-95972" algn="l" defTabSz="191944" rtl="0" eaLnBrk="1" latinLnBrk="0" hangingPunct="1">
        <a:spcBef>
          <a:spcPct val="20000"/>
        </a:spcBef>
        <a:buFont typeface="Arial"/>
        <a:buChar char="•"/>
        <a:defRPr sz="800" kern="1200">
          <a:solidFill>
            <a:schemeClr val="tx1"/>
          </a:solidFill>
          <a:latin typeface="+mn-lt"/>
          <a:ea typeface="+mn-ea"/>
          <a:cs typeface="+mn-cs"/>
        </a:defRPr>
      </a:lvl6pPr>
      <a:lvl7pPr marL="1247639" indent="-95972" algn="l" defTabSz="191944" rtl="0" eaLnBrk="1" latinLnBrk="0" hangingPunct="1">
        <a:spcBef>
          <a:spcPct val="20000"/>
        </a:spcBef>
        <a:buFont typeface="Arial"/>
        <a:buChar char="•"/>
        <a:defRPr sz="800" kern="1200">
          <a:solidFill>
            <a:schemeClr val="tx1"/>
          </a:solidFill>
          <a:latin typeface="+mn-lt"/>
          <a:ea typeface="+mn-ea"/>
          <a:cs typeface="+mn-cs"/>
        </a:defRPr>
      </a:lvl7pPr>
      <a:lvl8pPr marL="1439583" indent="-95972" algn="l" defTabSz="191944" rtl="0" eaLnBrk="1" latinLnBrk="0" hangingPunct="1">
        <a:spcBef>
          <a:spcPct val="20000"/>
        </a:spcBef>
        <a:buFont typeface="Arial"/>
        <a:buChar char="•"/>
        <a:defRPr sz="800" kern="1200">
          <a:solidFill>
            <a:schemeClr val="tx1"/>
          </a:solidFill>
          <a:latin typeface="+mn-lt"/>
          <a:ea typeface="+mn-ea"/>
          <a:cs typeface="+mn-cs"/>
        </a:defRPr>
      </a:lvl8pPr>
      <a:lvl9pPr marL="1631528" indent="-95972" algn="l" defTabSz="191944" rtl="0" eaLnBrk="1" latinLnBrk="0" hangingPunct="1">
        <a:spcBef>
          <a:spcPct val="20000"/>
        </a:spcBef>
        <a:buFont typeface="Arial"/>
        <a:buChar char="•"/>
        <a:defRPr sz="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91944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1pPr>
      <a:lvl2pPr marL="191944" algn="l" defTabSz="191944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2pPr>
      <a:lvl3pPr marL="383889" algn="l" defTabSz="191944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3pPr>
      <a:lvl4pPr marL="575834" algn="l" defTabSz="191944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4pPr>
      <a:lvl5pPr marL="767778" algn="l" defTabSz="191944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5pPr>
      <a:lvl6pPr marL="959722" algn="l" defTabSz="191944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6pPr>
      <a:lvl7pPr marL="1151667" algn="l" defTabSz="191944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7pPr>
      <a:lvl8pPr marL="1343611" algn="l" defTabSz="191944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8pPr>
      <a:lvl9pPr marL="1535555" algn="l" defTabSz="191944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UC+M_04180_UnveilingMat17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1104900" y="1196975"/>
            <a:ext cx="62611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CA" dirty="0"/>
              <a:t>Click to edit Master title style</a:t>
            </a:r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idx="1"/>
          </p:nvPr>
        </p:nvSpPr>
        <p:spPr>
          <a:xfrm>
            <a:off x="1104900" y="2522538"/>
            <a:ext cx="6261100" cy="292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CA" dirty="0"/>
              <a:t>Click to edit Master text styles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  <a:p>
            <a:pPr lvl="4"/>
            <a:r>
              <a:rPr lang="en-CA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07475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</p:sldLayoutIdLst>
  <p:txStyles>
    <p:titleStyle>
      <a:lvl1pPr algn="l" defTabSz="457039" rtl="0" eaLnBrk="1" latinLnBrk="0" hangingPunct="1">
        <a:spcBef>
          <a:spcPct val="0"/>
        </a:spcBef>
        <a:buNone/>
        <a:defRPr sz="2800" kern="1200" cap="none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779" indent="-342779" algn="l" defTabSz="457039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1pPr>
      <a:lvl2pPr marL="742688" indent="-285650" algn="l" defTabSz="457039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bg1"/>
          </a:solidFill>
          <a:latin typeface="+mn-lt"/>
          <a:ea typeface="+mn-ea"/>
          <a:cs typeface="+mn-cs"/>
        </a:defRPr>
      </a:lvl2pPr>
      <a:lvl3pPr marL="1142598" indent="-228520" algn="l" defTabSz="45703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599636" indent="-228520" algn="l" defTabSz="457039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6676" indent="-228520" algn="l" defTabSz="457039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bg1"/>
          </a:solidFill>
          <a:latin typeface="+mn-lt"/>
          <a:ea typeface="+mn-ea"/>
          <a:cs typeface="+mn-cs"/>
        </a:defRPr>
      </a:lvl5pPr>
      <a:lvl6pPr marL="2513714" indent="-228520" algn="l" defTabSz="45703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754" indent="-228520" algn="l" defTabSz="45703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792" indent="-228520" algn="l" defTabSz="45703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4832" indent="-228520" algn="l" defTabSz="45703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39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078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118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156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195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234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272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312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UC+M_04180_UnveilingMat18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itle Placeholder 1"/>
          <p:cNvSpPr>
            <a:spLocks noGrp="1"/>
          </p:cNvSpPr>
          <p:nvPr>
            <p:ph type="title"/>
          </p:nvPr>
        </p:nvSpPr>
        <p:spPr>
          <a:xfrm>
            <a:off x="1104900" y="1196975"/>
            <a:ext cx="62611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CA" dirty="0"/>
              <a:t>Click to edit Master title style</a:t>
            </a:r>
            <a:endParaRPr lang="en-US" dirty="0"/>
          </a:p>
        </p:txBody>
      </p:sp>
      <p:sp>
        <p:nvSpPr>
          <p:cNvPr id="4" name="Text Placeholder 2"/>
          <p:cNvSpPr>
            <a:spLocks noGrp="1"/>
          </p:cNvSpPr>
          <p:nvPr>
            <p:ph type="body" idx="1"/>
          </p:nvPr>
        </p:nvSpPr>
        <p:spPr>
          <a:xfrm>
            <a:off x="1104900" y="2522538"/>
            <a:ext cx="6261100" cy="292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CA" dirty="0"/>
              <a:t>Click to edit Master text styles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  <a:p>
            <a:pPr lvl="4"/>
            <a:r>
              <a:rPr lang="en-CA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22933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</p:sldLayoutIdLst>
  <p:txStyles>
    <p:titleStyle>
      <a:lvl1pPr algn="l" defTabSz="457039" rtl="0" eaLnBrk="1" latinLnBrk="0" hangingPunct="1">
        <a:spcBef>
          <a:spcPct val="0"/>
        </a:spcBef>
        <a:buNone/>
        <a:defRPr sz="2800" kern="1200" cap="none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779" indent="-342779" algn="l" defTabSz="457039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1pPr>
      <a:lvl2pPr marL="742688" indent="-285650" algn="l" defTabSz="457039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bg1"/>
          </a:solidFill>
          <a:latin typeface="+mn-lt"/>
          <a:ea typeface="+mn-ea"/>
          <a:cs typeface="+mn-cs"/>
        </a:defRPr>
      </a:lvl2pPr>
      <a:lvl3pPr marL="1142598" indent="-228520" algn="l" defTabSz="45703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599636" indent="-228520" algn="l" defTabSz="457039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6676" indent="-228520" algn="l" defTabSz="457039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bg1"/>
          </a:solidFill>
          <a:latin typeface="+mn-lt"/>
          <a:ea typeface="+mn-ea"/>
          <a:cs typeface="+mn-cs"/>
        </a:defRPr>
      </a:lvl5pPr>
      <a:lvl6pPr marL="2513714" indent="-228520" algn="l" defTabSz="45703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754" indent="-228520" algn="l" defTabSz="45703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792" indent="-228520" algn="l" defTabSz="45703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4832" indent="-228520" algn="l" defTabSz="45703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39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078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118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156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195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234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272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312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UC+M_04180_UnveilingMatPages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9419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5" r:id="rId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C+M_04180_UnveilingMatPages2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3062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C+M_04180_UnveilingMatPages3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080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UC+M_04180_UnveilingMat2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itle Placeholder 1"/>
          <p:cNvSpPr>
            <a:spLocks noGrp="1"/>
          </p:cNvSpPr>
          <p:nvPr>
            <p:ph type="title"/>
          </p:nvPr>
        </p:nvSpPr>
        <p:spPr>
          <a:xfrm>
            <a:off x="457200" y="2052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CA" dirty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16737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</p:sldLayoutIdLst>
  <p:txStyles>
    <p:titleStyle>
      <a:lvl1pPr algn="ctr" defTabSz="457039" rtl="0" eaLnBrk="1" latinLnBrk="0" hangingPunct="1">
        <a:spcBef>
          <a:spcPct val="0"/>
        </a:spcBef>
        <a:buNone/>
        <a:defRPr sz="3600" kern="1200" cap="all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779" indent="-342779" algn="l" defTabSz="457039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688" indent="-285650" algn="l" defTabSz="457039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598" indent="-228520" algn="l" defTabSz="457039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636" indent="-228520" algn="l" defTabSz="457039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676" indent="-228520" algn="l" defTabSz="457039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714" indent="-228520" algn="l" defTabSz="45703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754" indent="-228520" algn="l" defTabSz="45703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792" indent="-228520" algn="l" defTabSz="45703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4832" indent="-228520" algn="l" defTabSz="45703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39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078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118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156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195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234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272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312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C+M_04180_UnveilingMatPages4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8142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UC+M_04180_UnveilingMat3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457200" y="20780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CA" dirty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94860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</p:sldLayoutIdLst>
  <p:txStyles>
    <p:titleStyle>
      <a:lvl1pPr algn="ctr" defTabSz="457039" rtl="0" eaLnBrk="1" latinLnBrk="0" hangingPunct="1">
        <a:spcBef>
          <a:spcPct val="0"/>
        </a:spcBef>
        <a:buNone/>
        <a:defRPr sz="3600" kern="1200" cap="all">
          <a:solidFill>
            <a:srgbClr val="0E3C75"/>
          </a:solidFill>
          <a:latin typeface="+mj-lt"/>
          <a:ea typeface="+mj-ea"/>
          <a:cs typeface="+mj-cs"/>
        </a:defRPr>
      </a:lvl1pPr>
    </p:titleStyle>
    <p:bodyStyle>
      <a:lvl1pPr marL="342779" indent="-342779" algn="l" defTabSz="457039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688" indent="-285650" algn="l" defTabSz="457039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598" indent="-228520" algn="l" defTabSz="457039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636" indent="-228520" algn="l" defTabSz="457039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676" indent="-228520" algn="l" defTabSz="457039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714" indent="-228520" algn="l" defTabSz="45703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754" indent="-228520" algn="l" defTabSz="45703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792" indent="-228520" algn="l" defTabSz="45703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4832" indent="-228520" algn="l" defTabSz="45703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39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078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118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156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195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234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272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312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UC+M_04180_UnveilingMat4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itle Placeholder 1"/>
          <p:cNvSpPr>
            <a:spLocks noGrp="1"/>
          </p:cNvSpPr>
          <p:nvPr>
            <p:ph type="title"/>
          </p:nvPr>
        </p:nvSpPr>
        <p:spPr>
          <a:xfrm>
            <a:off x="927100" y="774700"/>
            <a:ext cx="4127500" cy="2616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CA" dirty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90134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</p:sldLayoutIdLst>
  <p:txStyles>
    <p:titleStyle>
      <a:lvl1pPr algn="l" defTabSz="457039" rtl="0" eaLnBrk="1" latinLnBrk="0" hangingPunct="1">
        <a:spcBef>
          <a:spcPct val="0"/>
        </a:spcBef>
        <a:buNone/>
        <a:defRPr sz="36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779" indent="-342779" algn="l" defTabSz="457039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688" indent="-285650" algn="l" defTabSz="457039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598" indent="-228520" algn="l" defTabSz="457039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636" indent="-228520" algn="l" defTabSz="457039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676" indent="-228520" algn="l" defTabSz="457039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714" indent="-228520" algn="l" defTabSz="45703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754" indent="-228520" algn="l" defTabSz="45703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792" indent="-228520" algn="l" defTabSz="45703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4832" indent="-228520" algn="l" defTabSz="45703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39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078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118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156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195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234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272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312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UC+M_04180_UnveilingMat5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itle Placeholder 1"/>
          <p:cNvSpPr>
            <a:spLocks noGrp="1"/>
          </p:cNvSpPr>
          <p:nvPr>
            <p:ph type="title"/>
          </p:nvPr>
        </p:nvSpPr>
        <p:spPr>
          <a:xfrm>
            <a:off x="457200" y="3957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CA" dirty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08799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</p:sldLayoutIdLst>
  <p:txStyles>
    <p:titleStyle>
      <a:lvl1pPr algn="ctr" defTabSz="457039" rtl="0" eaLnBrk="1" latinLnBrk="0" hangingPunct="1">
        <a:spcBef>
          <a:spcPct val="0"/>
        </a:spcBef>
        <a:buNone/>
        <a:defRPr sz="3600" kern="1200" cap="all">
          <a:solidFill>
            <a:srgbClr val="005294"/>
          </a:solidFill>
          <a:latin typeface="+mj-lt"/>
          <a:ea typeface="+mj-ea"/>
          <a:cs typeface="+mj-cs"/>
        </a:defRPr>
      </a:lvl1pPr>
    </p:titleStyle>
    <p:bodyStyle>
      <a:lvl1pPr marL="342779" indent="-342779" algn="l" defTabSz="457039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688" indent="-285650" algn="l" defTabSz="457039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598" indent="-228520" algn="l" defTabSz="457039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636" indent="-228520" algn="l" defTabSz="457039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676" indent="-228520" algn="l" defTabSz="457039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714" indent="-228520" algn="l" defTabSz="45703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754" indent="-228520" algn="l" defTabSz="45703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792" indent="-228520" algn="l" defTabSz="45703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4832" indent="-228520" algn="l" defTabSz="45703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39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078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118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156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195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234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272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312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UC+M_04180_UnveilingMat6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itle Placeholder 1"/>
          <p:cNvSpPr>
            <a:spLocks noGrp="1"/>
          </p:cNvSpPr>
          <p:nvPr>
            <p:ph type="title"/>
          </p:nvPr>
        </p:nvSpPr>
        <p:spPr>
          <a:xfrm>
            <a:off x="1104900" y="706438"/>
            <a:ext cx="660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CA" dirty="0"/>
              <a:t>Click to edit Master title style</a:t>
            </a:r>
            <a:endParaRPr lang="en-US" dirty="0"/>
          </a:p>
        </p:txBody>
      </p:sp>
      <p:sp>
        <p:nvSpPr>
          <p:cNvPr id="4" name="Text Placeholder 2"/>
          <p:cNvSpPr>
            <a:spLocks noGrp="1"/>
          </p:cNvSpPr>
          <p:nvPr>
            <p:ph type="body" idx="1"/>
          </p:nvPr>
        </p:nvSpPr>
        <p:spPr>
          <a:xfrm>
            <a:off x="1104900" y="2032001"/>
            <a:ext cx="6604000" cy="38227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CA" dirty="0"/>
              <a:t>Click to edit Master text styles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  <a:p>
            <a:pPr lvl="4"/>
            <a:r>
              <a:rPr lang="en-CA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78824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</p:sldLayoutIdLst>
  <p:txStyles>
    <p:titleStyle>
      <a:lvl1pPr algn="l" defTabSz="457039" rtl="0" eaLnBrk="1" latinLnBrk="0" hangingPunct="1">
        <a:spcBef>
          <a:spcPct val="0"/>
        </a:spcBef>
        <a:buNone/>
        <a:defRPr sz="2800" kern="1200">
          <a:solidFill>
            <a:srgbClr val="0E3C75"/>
          </a:solidFill>
          <a:latin typeface="+mj-lt"/>
          <a:ea typeface="+mj-ea"/>
          <a:cs typeface="+mj-cs"/>
        </a:defRPr>
      </a:lvl1pPr>
    </p:titleStyle>
    <p:bodyStyle>
      <a:lvl1pPr marL="342779" indent="-342779" algn="l" defTabSz="457039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688" indent="-285650" algn="l" defTabSz="457039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598" indent="-228520" algn="l" defTabSz="45703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636" indent="-228520" algn="l" defTabSz="457039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676" indent="-228520" algn="l" defTabSz="457039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714" indent="-228520" algn="l" defTabSz="45703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754" indent="-228520" algn="l" defTabSz="45703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792" indent="-228520" algn="l" defTabSz="45703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4832" indent="-228520" algn="l" defTabSz="45703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39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078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118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156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195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234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272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312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UC+M_04180_UnveilingMat7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1" name="Title Placeholder 1"/>
          <p:cNvSpPr>
            <a:spLocks noGrp="1"/>
          </p:cNvSpPr>
          <p:nvPr>
            <p:ph type="title"/>
          </p:nvPr>
        </p:nvSpPr>
        <p:spPr>
          <a:xfrm>
            <a:off x="1104900" y="706438"/>
            <a:ext cx="62611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CA" dirty="0"/>
              <a:t>Click to edit Master title style</a:t>
            </a:r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idx="1"/>
          </p:nvPr>
        </p:nvSpPr>
        <p:spPr>
          <a:xfrm>
            <a:off x="1104900" y="2032000"/>
            <a:ext cx="6261100" cy="41528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CA" dirty="0"/>
              <a:t>Click to edit Master text styles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  <a:p>
            <a:pPr lvl="4"/>
            <a:r>
              <a:rPr lang="en-CA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0548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</p:sldLayoutIdLst>
  <p:txStyles>
    <p:titleStyle>
      <a:lvl1pPr algn="l" defTabSz="457039" rtl="0" eaLnBrk="1" latinLnBrk="0" hangingPunct="1">
        <a:spcBef>
          <a:spcPct val="0"/>
        </a:spcBef>
        <a:buNone/>
        <a:defRPr sz="2800" kern="1200">
          <a:solidFill>
            <a:srgbClr val="0E3C75"/>
          </a:solidFill>
          <a:latin typeface="+mj-lt"/>
          <a:ea typeface="+mj-ea"/>
          <a:cs typeface="+mj-cs"/>
        </a:defRPr>
      </a:lvl1pPr>
    </p:titleStyle>
    <p:bodyStyle>
      <a:lvl1pPr marL="342779" indent="-342779" algn="l" defTabSz="457039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688" indent="-285650" algn="l" defTabSz="457039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598" indent="-228520" algn="l" defTabSz="45703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636" indent="-228520" algn="l" defTabSz="457039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676" indent="-228520" algn="l" defTabSz="457039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714" indent="-228520" algn="l" defTabSz="45703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754" indent="-228520" algn="l" defTabSz="45703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792" indent="-228520" algn="l" defTabSz="45703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4832" indent="-228520" algn="l" defTabSz="45703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39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078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118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156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195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234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272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312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UC+M_04180_UnveilingMat8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" name="Picture 2" descr="UC+M_04180_UnveilingMat8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1104900" y="706438"/>
            <a:ext cx="62611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CA" dirty="0"/>
              <a:t>Click to edit Master title style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idx="1"/>
          </p:nvPr>
        </p:nvSpPr>
        <p:spPr>
          <a:xfrm>
            <a:off x="1104900" y="2032000"/>
            <a:ext cx="6261100" cy="41528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CA" dirty="0"/>
              <a:t>Click to edit Master text styles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  <a:p>
            <a:pPr lvl="4"/>
            <a:r>
              <a:rPr lang="en-CA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50543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</p:sldLayoutIdLst>
  <p:txStyles>
    <p:titleStyle>
      <a:lvl1pPr algn="l" defTabSz="457039" rtl="0" eaLnBrk="1" latinLnBrk="0" hangingPunct="1">
        <a:spcBef>
          <a:spcPct val="0"/>
        </a:spcBef>
        <a:buNone/>
        <a:defRPr sz="2800" kern="1200">
          <a:solidFill>
            <a:srgbClr val="0E3C75"/>
          </a:solidFill>
          <a:latin typeface="+mj-lt"/>
          <a:ea typeface="+mj-ea"/>
          <a:cs typeface="+mj-cs"/>
        </a:defRPr>
      </a:lvl1pPr>
    </p:titleStyle>
    <p:bodyStyle>
      <a:lvl1pPr marL="342779" indent="-342779" algn="l" defTabSz="457039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688" indent="-285650" algn="l" defTabSz="457039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598" indent="-228520" algn="l" defTabSz="45703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636" indent="-228520" algn="l" defTabSz="457039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676" indent="-228520" algn="l" defTabSz="457039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714" indent="-228520" algn="l" defTabSz="45703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754" indent="-228520" algn="l" defTabSz="45703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792" indent="-228520" algn="l" defTabSz="45703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4832" indent="-228520" algn="l" defTabSz="45703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39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078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118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156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195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234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272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312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UC+M_04180_UnveilingMat9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itle Placeholder 1"/>
          <p:cNvSpPr>
            <a:spLocks noGrp="1"/>
          </p:cNvSpPr>
          <p:nvPr>
            <p:ph type="title"/>
          </p:nvPr>
        </p:nvSpPr>
        <p:spPr>
          <a:xfrm>
            <a:off x="3073400" y="858838"/>
            <a:ext cx="54737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CA" dirty="0"/>
              <a:t>Click to edit Master title style</a:t>
            </a:r>
            <a:endParaRPr lang="en-US" dirty="0"/>
          </a:p>
        </p:txBody>
      </p:sp>
      <p:sp>
        <p:nvSpPr>
          <p:cNvPr id="4" name="Text Placeholder 2"/>
          <p:cNvSpPr>
            <a:spLocks noGrp="1"/>
          </p:cNvSpPr>
          <p:nvPr>
            <p:ph type="body" idx="1"/>
          </p:nvPr>
        </p:nvSpPr>
        <p:spPr>
          <a:xfrm>
            <a:off x="3073400" y="2197102"/>
            <a:ext cx="5473700" cy="33908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CA" dirty="0"/>
              <a:t>Click to edit Master text styles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  <a:p>
            <a:pPr lvl="4"/>
            <a:r>
              <a:rPr lang="en-CA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53862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</p:sldLayoutIdLst>
  <p:txStyles>
    <p:titleStyle>
      <a:lvl1pPr algn="l" defTabSz="457039" rtl="0" eaLnBrk="1" latinLnBrk="0" hangingPunct="1">
        <a:spcBef>
          <a:spcPct val="0"/>
        </a:spcBef>
        <a:buNone/>
        <a:defRPr sz="2800" kern="1200">
          <a:solidFill>
            <a:srgbClr val="0E3C75"/>
          </a:solidFill>
          <a:latin typeface="+mj-lt"/>
          <a:ea typeface="+mj-ea"/>
          <a:cs typeface="+mj-cs"/>
        </a:defRPr>
      </a:lvl1pPr>
    </p:titleStyle>
    <p:bodyStyle>
      <a:lvl1pPr marL="342779" indent="-342779" algn="l" defTabSz="457039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688" indent="-285650" algn="l" defTabSz="457039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598" indent="-228520" algn="l" defTabSz="45703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636" indent="-228520" algn="l" defTabSz="457039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676" indent="-228520" algn="l" defTabSz="457039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714" indent="-228520" algn="l" defTabSz="45703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754" indent="-228520" algn="l" defTabSz="45703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792" indent="-228520" algn="l" defTabSz="45703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4832" indent="-228520" algn="l" defTabSz="45703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39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078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118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156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195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234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272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312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"/><Relationship Id="rId2" Type="http://schemas.openxmlformats.org/officeDocument/2006/relationships/image" Target="../media/image25.tif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"/><Relationship Id="rId2" Type="http://schemas.openxmlformats.org/officeDocument/2006/relationships/image" Target="../media/image27.tif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FE6F13-ADDB-9540-AC27-2D094F45C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Using EEG to INVESTIGATE MULTIPLE </a:t>
            </a:r>
            <a:r>
              <a:rPr lang="en-CA" dirty="0" err="1"/>
              <a:t>NEUROMODULATory</a:t>
            </a:r>
            <a:r>
              <a:rPr lang="en-CA" dirty="0"/>
              <a:t> systems underlying Stress &amp; Decision making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A5029E-A216-8547-ACF0-7B57A0D281BD}"/>
              </a:ext>
            </a:extLst>
          </p:cNvPr>
          <p:cNvSpPr txBox="1"/>
          <p:nvPr/>
        </p:nvSpPr>
        <p:spPr>
          <a:xfrm>
            <a:off x="1231900" y="3771900"/>
            <a:ext cx="6908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dirty="0">
                <a:solidFill>
                  <a:schemeClr val="bg1"/>
                </a:solidFill>
              </a:rPr>
              <a:t>T.D. Ferguson &amp; O.E. </a:t>
            </a:r>
            <a:r>
              <a:rPr lang="en-CA" sz="2400" dirty="0" err="1">
                <a:solidFill>
                  <a:schemeClr val="bg1"/>
                </a:solidFill>
              </a:rPr>
              <a:t>Krigolson</a:t>
            </a:r>
            <a:endParaRPr lang="en-CA" sz="2400" dirty="0">
              <a:solidFill>
                <a:schemeClr val="bg1"/>
              </a:solidFill>
            </a:endParaRPr>
          </a:p>
          <a:p>
            <a:pPr algn="ctr"/>
            <a:r>
              <a:rPr lang="en-CA" sz="2400" dirty="0">
                <a:solidFill>
                  <a:schemeClr val="bg1"/>
                </a:solidFill>
              </a:rPr>
              <a:t>Theoretical and Applied Neuroscience Lab</a:t>
            </a:r>
          </a:p>
          <a:p>
            <a:pPr algn="ctr"/>
            <a:r>
              <a:rPr lang="en-CA" sz="2400" dirty="0">
                <a:solidFill>
                  <a:schemeClr val="bg1"/>
                </a:solidFill>
              </a:rPr>
              <a:t>University of Victoria</a:t>
            </a:r>
          </a:p>
        </p:txBody>
      </p:sp>
    </p:spTree>
    <p:extLst>
      <p:ext uri="{BB962C8B-B14F-4D97-AF65-F5344CB8AC3E}">
        <p14:creationId xmlns:p14="http://schemas.microsoft.com/office/powerpoint/2010/main" val="6079226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46FB43E-1B90-9545-B45A-E7DED9380D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/>
              <a:t>Changes to reward positivity suggest feedback was processed differently</a:t>
            </a:r>
          </a:p>
          <a:p>
            <a:endParaRPr lang="en-CA" dirty="0"/>
          </a:p>
          <a:p>
            <a:r>
              <a:rPr lang="en-CA" dirty="0"/>
              <a:t>Changes to P300 suggest explore trials were processed differently</a:t>
            </a:r>
          </a:p>
          <a:p>
            <a:endParaRPr lang="en-CA" dirty="0"/>
          </a:p>
          <a:p>
            <a:r>
              <a:rPr lang="en-CA" dirty="0"/>
              <a:t>Dopamine and Norepinephrine related changes can help explain changes to explore-exploit behaviour under stress</a:t>
            </a:r>
          </a:p>
          <a:p>
            <a:pPr marL="0" indent="0">
              <a:buNone/>
            </a:pPr>
            <a:endParaRPr lang="en-CA" dirty="0"/>
          </a:p>
          <a:p>
            <a:endParaRPr lang="en-CA" dirty="0"/>
          </a:p>
          <a:p>
            <a:pPr lvl="1"/>
            <a:endParaRPr lang="en-CA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8C475C0-84DE-B244-BD9D-8C38AD5A5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CA" dirty="0"/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3684982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90B7614-283B-D344-B1AE-A6D9F8176E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Research Assistants</a:t>
            </a:r>
          </a:p>
          <a:p>
            <a:pPr lvl="1"/>
            <a:r>
              <a:rPr lang="en-CA" dirty="0"/>
              <a:t>Jill Toppings</a:t>
            </a:r>
          </a:p>
          <a:p>
            <a:pPr lvl="1"/>
            <a:r>
              <a:rPr lang="en-CA" dirty="0"/>
              <a:t>Patrick Montgomery</a:t>
            </a:r>
          </a:p>
          <a:p>
            <a:pPr lvl="1"/>
            <a:r>
              <a:rPr lang="en-CA" dirty="0"/>
              <a:t>Hannah Smith</a:t>
            </a:r>
          </a:p>
          <a:p>
            <a:pPr lvl="1"/>
            <a:r>
              <a:rPr lang="en-CA" dirty="0"/>
              <a:t>Juliet Rowe</a:t>
            </a:r>
          </a:p>
          <a:p>
            <a:pPr lvl="1"/>
            <a:r>
              <a:rPr lang="en-CA" dirty="0"/>
              <a:t>Chris </a:t>
            </a:r>
            <a:r>
              <a:rPr lang="en-CA" dirty="0" err="1"/>
              <a:t>Frietag</a:t>
            </a:r>
            <a:r>
              <a:rPr lang="en-CA" dirty="0"/>
              <a:t> </a:t>
            </a:r>
          </a:p>
          <a:p>
            <a:pPr marL="457038" lvl="1" indent="0">
              <a:buNone/>
            </a:pPr>
            <a:endParaRPr lang="en-CA" dirty="0"/>
          </a:p>
          <a:p>
            <a:pPr marL="457038" lvl="1" indent="0">
              <a:buNone/>
            </a:pPr>
            <a:r>
              <a:rPr lang="en-CA" dirty="0"/>
              <a:t>Poster: B123</a:t>
            </a:r>
          </a:p>
          <a:p>
            <a:pPr lvl="1"/>
            <a:endParaRPr lang="en-CA" dirty="0"/>
          </a:p>
          <a:p>
            <a:endParaRPr lang="en-CA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662DC5B-B9CB-834A-AFE9-B90FDEF56E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CA" dirty="0"/>
              <a:t>Special Thanks!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EDA7C4-8DC5-4E4A-B10A-3C01C0E323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400" y="2143800"/>
            <a:ext cx="3607103" cy="6520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0E8451C-A899-2747-BF9A-C115555589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0000" y="3052075"/>
            <a:ext cx="3111500" cy="1332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7898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662DC5B-B9CB-834A-AFE9-B90FDEF56E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CA" dirty="0"/>
              <a:t>The Explore Exploit Problem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0F67E80-E569-134A-9D33-EA30C0EAB8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294" y="2666388"/>
            <a:ext cx="3796618" cy="188876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E723CB8-E8C1-5445-98BD-4F8C14AF49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6144" y="2663981"/>
            <a:ext cx="3357813" cy="1888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505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90B7614-283B-D344-B1AE-A6D9F8176E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When we are stressed our ability to manage the explore-exploit trade-off suffers</a:t>
            </a:r>
          </a:p>
          <a:p>
            <a:endParaRPr lang="en-CA" dirty="0"/>
          </a:p>
          <a:p>
            <a:r>
              <a:rPr lang="en-CA" dirty="0"/>
              <a:t>Dopamine and norepinephrine play a role in this trade-off and are affected by stress</a:t>
            </a:r>
          </a:p>
          <a:p>
            <a:endParaRPr lang="en-CA" dirty="0"/>
          </a:p>
          <a:p>
            <a:r>
              <a:rPr lang="en-CA" dirty="0"/>
              <a:t>EEG can indirectly measure activity of norepinephrine (P300) and dopamine (Reward Positivity)</a:t>
            </a:r>
          </a:p>
          <a:p>
            <a:endParaRPr lang="en-CA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662DC5B-B9CB-834A-AFE9-B90FDEF56E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CA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12339334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90B7614-283B-D344-B1AE-A6D9F8176E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900" y="2032000"/>
            <a:ext cx="6261100" cy="4715164"/>
          </a:xfrm>
        </p:spPr>
        <p:txBody>
          <a:bodyPr>
            <a:normAutofit/>
          </a:bodyPr>
          <a:lstStyle/>
          <a:p>
            <a:r>
              <a:rPr lang="en-CA" dirty="0"/>
              <a:t>Used the Trier Social Stress Test to induce stress</a:t>
            </a:r>
          </a:p>
          <a:p>
            <a:endParaRPr lang="en-CA" dirty="0"/>
          </a:p>
          <a:p>
            <a:endParaRPr lang="en-CA" dirty="0"/>
          </a:p>
          <a:p>
            <a:endParaRPr lang="en-CA" dirty="0"/>
          </a:p>
          <a:p>
            <a:endParaRPr lang="en-CA" dirty="0"/>
          </a:p>
          <a:p>
            <a:endParaRPr lang="en-CA" dirty="0"/>
          </a:p>
          <a:p>
            <a:endParaRPr lang="en-CA" dirty="0"/>
          </a:p>
          <a:p>
            <a:endParaRPr lang="en-CA" dirty="0"/>
          </a:p>
          <a:p>
            <a:endParaRPr lang="en-CA" dirty="0"/>
          </a:p>
          <a:p>
            <a:endParaRPr lang="en-CA" dirty="0"/>
          </a:p>
          <a:p>
            <a:endParaRPr lang="en-CA" dirty="0"/>
          </a:p>
          <a:p>
            <a:endParaRPr lang="en-CA" dirty="0"/>
          </a:p>
          <a:p>
            <a:endParaRPr lang="en-CA" dirty="0"/>
          </a:p>
          <a:p>
            <a:endParaRPr lang="en-CA" dirty="0"/>
          </a:p>
          <a:p>
            <a:endParaRPr lang="en-CA" dirty="0"/>
          </a:p>
          <a:p>
            <a:endParaRPr lang="en-CA" dirty="0"/>
          </a:p>
          <a:p>
            <a:pPr marL="0" indent="0">
              <a:buNone/>
            </a:pPr>
            <a:endParaRPr lang="en-CA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662DC5B-B9CB-834A-AFE9-B90FDEF56E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CA" dirty="0"/>
              <a:t>Methods</a:t>
            </a:r>
          </a:p>
        </p:txBody>
      </p:sp>
      <p:pic>
        <p:nvPicPr>
          <p:cNvPr id="1026" name="Picture 2" descr="Job Interview Tips | Things to remember during an interview">
            <a:extLst>
              <a:ext uri="{FF2B5EF4-FFF2-40B4-BE49-F238E27FC236}">
                <a16:creationId xmlns:a16="http://schemas.microsoft.com/office/drawing/2014/main" id="{07059598-8781-0548-8FA1-EB1E6218C3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9373" y="3429000"/>
            <a:ext cx="3728163" cy="2483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33915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90B7614-283B-D344-B1AE-A6D9F8176E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41353" y="2096996"/>
            <a:ext cx="6261100" cy="4152899"/>
          </a:xfrm>
        </p:spPr>
        <p:txBody>
          <a:bodyPr/>
          <a:lstStyle/>
          <a:p>
            <a:endParaRPr lang="en-CA" dirty="0"/>
          </a:p>
          <a:p>
            <a:endParaRPr lang="en-CA" dirty="0"/>
          </a:p>
          <a:p>
            <a:endParaRPr lang="en-CA" dirty="0"/>
          </a:p>
          <a:p>
            <a:endParaRPr lang="en-CA" dirty="0"/>
          </a:p>
          <a:p>
            <a:endParaRPr lang="en-CA" dirty="0"/>
          </a:p>
          <a:p>
            <a:endParaRPr lang="en-CA" dirty="0"/>
          </a:p>
          <a:p>
            <a:endParaRPr lang="en-CA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662DC5B-B9CB-834A-AFE9-B90FDEF56E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CA" dirty="0"/>
              <a:t>Methods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1B1074-5965-A747-804F-72F08A087102}"/>
              </a:ext>
            </a:extLst>
          </p:cNvPr>
          <p:cNvSpPr txBox="1"/>
          <p:nvPr/>
        </p:nvSpPr>
        <p:spPr>
          <a:xfrm>
            <a:off x="999232" y="3677040"/>
            <a:ext cx="139670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/>
              <a:t>Choice </a:t>
            </a:r>
          </a:p>
          <a:p>
            <a:r>
              <a:rPr lang="en-CA" sz="2000" dirty="0"/>
              <a:t>(2000 </a:t>
            </a:r>
            <a:r>
              <a:rPr lang="en-CA" sz="2000" dirty="0" err="1"/>
              <a:t>ms</a:t>
            </a:r>
            <a:r>
              <a:rPr lang="en-CA" sz="2000" dirty="0"/>
              <a:t> or until response)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630BA37-C08B-934E-B35F-D8093311C3C4}"/>
              </a:ext>
            </a:extLst>
          </p:cNvPr>
          <p:cNvGrpSpPr/>
          <p:nvPr/>
        </p:nvGrpSpPr>
        <p:grpSpPr>
          <a:xfrm>
            <a:off x="168778" y="1685685"/>
            <a:ext cx="2895601" cy="1855774"/>
            <a:chOff x="39596146" y="5346041"/>
            <a:chExt cx="2895601" cy="1855774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F6CEAF7-F616-934F-8F97-5D7FC4EA8E81}"/>
                </a:ext>
              </a:extLst>
            </p:cNvPr>
            <p:cNvSpPr/>
            <p:nvPr/>
          </p:nvSpPr>
          <p:spPr>
            <a:xfrm>
              <a:off x="39596146" y="5346041"/>
              <a:ext cx="2895601" cy="185577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D4A63A25-38F4-A04C-ADAE-3C2E8BF203C0}"/>
                </a:ext>
              </a:extLst>
            </p:cNvPr>
            <p:cNvGrpSpPr/>
            <p:nvPr/>
          </p:nvGrpSpPr>
          <p:grpSpPr>
            <a:xfrm>
              <a:off x="40295800" y="5601815"/>
              <a:ext cx="1505352" cy="1312123"/>
              <a:chOff x="40295800" y="5601815"/>
              <a:chExt cx="1505352" cy="1312123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401C06E2-7984-8040-A9B7-0E4338DEE96D}"/>
                  </a:ext>
                </a:extLst>
              </p:cNvPr>
              <p:cNvSpPr/>
              <p:nvPr/>
            </p:nvSpPr>
            <p:spPr>
              <a:xfrm>
                <a:off x="40295800" y="5603152"/>
                <a:ext cx="748145" cy="665662"/>
              </a:xfrm>
              <a:prstGeom prst="rect">
                <a:avLst/>
              </a:prstGeom>
              <a:solidFill>
                <a:srgbClr val="FE55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EA72C3DB-76B4-D64C-AAF3-4CAEEF3EE03B}"/>
                  </a:ext>
                </a:extLst>
              </p:cNvPr>
              <p:cNvSpPr/>
              <p:nvPr/>
            </p:nvSpPr>
            <p:spPr>
              <a:xfrm>
                <a:off x="41053007" y="5601815"/>
                <a:ext cx="748145" cy="665662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253DF102-699F-BD44-AF35-03DF17C7366F}"/>
                  </a:ext>
                </a:extLst>
              </p:cNvPr>
              <p:cNvSpPr/>
              <p:nvPr/>
            </p:nvSpPr>
            <p:spPr>
              <a:xfrm>
                <a:off x="40295800" y="6248276"/>
                <a:ext cx="748145" cy="665662"/>
              </a:xfrm>
              <a:prstGeom prst="rect">
                <a:avLst/>
              </a:prstGeom>
              <a:solidFill>
                <a:srgbClr val="00DEA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6F26954D-D0D0-0B4E-9DA2-210E2D6BA472}"/>
                  </a:ext>
                </a:extLst>
              </p:cNvPr>
              <p:cNvSpPr/>
              <p:nvPr/>
            </p:nvSpPr>
            <p:spPr>
              <a:xfrm>
                <a:off x="41053007" y="6246939"/>
                <a:ext cx="748145" cy="665662"/>
              </a:xfrm>
              <a:prstGeom prst="rect">
                <a:avLst/>
              </a:prstGeom>
              <a:solidFill>
                <a:srgbClr val="F1F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B7797CF0-F574-514B-AAAF-1D99A790F2D4}"/>
              </a:ext>
            </a:extLst>
          </p:cNvPr>
          <p:cNvSpPr txBox="1"/>
          <p:nvPr/>
        </p:nvSpPr>
        <p:spPr>
          <a:xfrm>
            <a:off x="3646086" y="4636073"/>
            <a:ext cx="161014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/>
              <a:t>Selection Highlighted</a:t>
            </a:r>
          </a:p>
          <a:p>
            <a:r>
              <a:rPr lang="en-CA" sz="2000" dirty="0"/>
              <a:t>(600 </a:t>
            </a:r>
            <a:r>
              <a:rPr lang="en-CA" sz="2000" dirty="0" err="1"/>
              <a:t>ms</a:t>
            </a:r>
            <a:r>
              <a:rPr lang="en-CA" sz="2000" dirty="0"/>
              <a:t>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55E0492-34D6-2D46-B6F6-5C1D3802CFDB}"/>
              </a:ext>
            </a:extLst>
          </p:cNvPr>
          <p:cNvSpPr txBox="1"/>
          <p:nvPr/>
        </p:nvSpPr>
        <p:spPr>
          <a:xfrm>
            <a:off x="6560927" y="5726142"/>
            <a:ext cx="1610145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sz="2000" dirty="0"/>
              <a:t>Feedback</a:t>
            </a:r>
          </a:p>
          <a:p>
            <a:r>
              <a:rPr lang="en-CA" sz="2000" dirty="0"/>
              <a:t>1000 </a:t>
            </a:r>
            <a:r>
              <a:rPr lang="en-CA" sz="2000" dirty="0" err="1"/>
              <a:t>ms</a:t>
            </a:r>
            <a:endParaRPr lang="en-CA" sz="200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13DF669-393B-2043-BC44-5A9C49E2754D}"/>
              </a:ext>
            </a:extLst>
          </p:cNvPr>
          <p:cNvGrpSpPr/>
          <p:nvPr/>
        </p:nvGrpSpPr>
        <p:grpSpPr>
          <a:xfrm>
            <a:off x="2930314" y="2769109"/>
            <a:ext cx="2895601" cy="1855774"/>
            <a:chOff x="39596145" y="7743429"/>
            <a:chExt cx="2895601" cy="1855774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3DE721D-DB94-C949-A7A8-BCF08D829A30}"/>
                </a:ext>
              </a:extLst>
            </p:cNvPr>
            <p:cNvSpPr/>
            <p:nvPr/>
          </p:nvSpPr>
          <p:spPr>
            <a:xfrm>
              <a:off x="39596145" y="7743429"/>
              <a:ext cx="2895601" cy="185577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B815DF31-7EB0-A649-AFB6-C7157B5A61C8}"/>
                </a:ext>
              </a:extLst>
            </p:cNvPr>
            <p:cNvGrpSpPr/>
            <p:nvPr/>
          </p:nvGrpSpPr>
          <p:grpSpPr>
            <a:xfrm>
              <a:off x="40288470" y="8015372"/>
              <a:ext cx="1508151" cy="1314586"/>
              <a:chOff x="40288470" y="8015372"/>
              <a:chExt cx="1508151" cy="1314586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6B0AAFD7-DA3A-1442-92CC-6EC920FED350}"/>
                  </a:ext>
                </a:extLst>
              </p:cNvPr>
              <p:cNvGrpSpPr/>
              <p:nvPr/>
            </p:nvGrpSpPr>
            <p:grpSpPr>
              <a:xfrm>
                <a:off x="40291269" y="8017835"/>
                <a:ext cx="1505352" cy="1312123"/>
                <a:chOff x="40295800" y="5601815"/>
                <a:chExt cx="1505352" cy="1312123"/>
              </a:xfrm>
            </p:grpSpPr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F1F2F9A4-AE03-7B46-9843-323FE3FA8CC8}"/>
                    </a:ext>
                  </a:extLst>
                </p:cNvPr>
                <p:cNvSpPr/>
                <p:nvPr/>
              </p:nvSpPr>
              <p:spPr>
                <a:xfrm>
                  <a:off x="40295800" y="5603152"/>
                  <a:ext cx="748145" cy="665662"/>
                </a:xfrm>
                <a:prstGeom prst="rect">
                  <a:avLst/>
                </a:prstGeom>
                <a:solidFill>
                  <a:srgbClr val="FE55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8E40AA98-74C0-F449-A55E-0FAFBD843514}"/>
                    </a:ext>
                  </a:extLst>
                </p:cNvPr>
                <p:cNvSpPr/>
                <p:nvPr/>
              </p:nvSpPr>
              <p:spPr>
                <a:xfrm>
                  <a:off x="41053007" y="5601815"/>
                  <a:ext cx="748145" cy="665662"/>
                </a:xfrm>
                <a:prstGeom prst="rect">
                  <a:avLst/>
                </a:prstGeom>
                <a:solidFill>
                  <a:srgbClr val="7030A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48FE94B6-6CE8-5F4B-AB46-1B21D19B53DB}"/>
                    </a:ext>
                  </a:extLst>
                </p:cNvPr>
                <p:cNvSpPr/>
                <p:nvPr/>
              </p:nvSpPr>
              <p:spPr>
                <a:xfrm>
                  <a:off x="40295800" y="6248276"/>
                  <a:ext cx="748145" cy="665662"/>
                </a:xfrm>
                <a:prstGeom prst="rect">
                  <a:avLst/>
                </a:prstGeom>
                <a:solidFill>
                  <a:srgbClr val="00DEA6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413A012F-A187-584D-A1CD-B34A125E96FA}"/>
                    </a:ext>
                  </a:extLst>
                </p:cNvPr>
                <p:cNvSpPr/>
                <p:nvPr/>
              </p:nvSpPr>
              <p:spPr>
                <a:xfrm>
                  <a:off x="41053007" y="6246939"/>
                  <a:ext cx="748145" cy="665662"/>
                </a:xfrm>
                <a:prstGeom prst="rect">
                  <a:avLst/>
                </a:prstGeom>
                <a:solidFill>
                  <a:srgbClr val="F1F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  <p:sp>
            <p:nvSpPr>
              <p:cNvPr id="18" name="Frame 17">
                <a:extLst>
                  <a:ext uri="{FF2B5EF4-FFF2-40B4-BE49-F238E27FC236}">
                    <a16:creationId xmlns:a16="http://schemas.microsoft.com/office/drawing/2014/main" id="{0F2E498D-2B2C-EC4E-A407-59F2C9220190}"/>
                  </a:ext>
                </a:extLst>
              </p:cNvPr>
              <p:cNvSpPr/>
              <p:nvPr/>
            </p:nvSpPr>
            <p:spPr>
              <a:xfrm>
                <a:off x="40288470" y="8015372"/>
                <a:ext cx="755475" cy="647587"/>
              </a:xfrm>
              <a:prstGeom prst="frame">
                <a:avLst>
                  <a:gd name="adj1" fmla="val 5876"/>
                </a:avLst>
              </a:prstGeom>
              <a:solidFill>
                <a:srgbClr val="FFFF00"/>
              </a:solidFill>
              <a:ln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26E10EC-F830-714B-8E34-B912A9E3FE84}"/>
              </a:ext>
            </a:extLst>
          </p:cNvPr>
          <p:cNvGrpSpPr/>
          <p:nvPr/>
        </p:nvGrpSpPr>
        <p:grpSpPr>
          <a:xfrm>
            <a:off x="5716007" y="3807153"/>
            <a:ext cx="2895601" cy="1855774"/>
            <a:chOff x="39596145" y="10166190"/>
            <a:chExt cx="2895601" cy="1855774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A097DC41-0A79-8C43-BA43-9240AC20972F}"/>
                </a:ext>
              </a:extLst>
            </p:cNvPr>
            <p:cNvGrpSpPr/>
            <p:nvPr/>
          </p:nvGrpSpPr>
          <p:grpSpPr>
            <a:xfrm>
              <a:off x="39596145" y="10166190"/>
              <a:ext cx="2895601" cy="1855774"/>
              <a:chOff x="39596145" y="10166190"/>
              <a:chExt cx="2895601" cy="1855774"/>
            </a:xfrm>
          </p:grpSpPr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B96A0E54-0F52-E244-A14F-804FDF5025BD}"/>
                  </a:ext>
                </a:extLst>
              </p:cNvPr>
              <p:cNvSpPr/>
              <p:nvPr/>
            </p:nvSpPr>
            <p:spPr>
              <a:xfrm>
                <a:off x="39596145" y="10166190"/>
                <a:ext cx="2895601" cy="1855774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44FD6E7F-6147-FB4B-8906-C52960C93A2D}"/>
                  </a:ext>
                </a:extLst>
              </p:cNvPr>
              <p:cNvGrpSpPr/>
              <p:nvPr/>
            </p:nvGrpSpPr>
            <p:grpSpPr>
              <a:xfrm>
                <a:off x="40286738" y="10462493"/>
                <a:ext cx="1505352" cy="1312123"/>
                <a:chOff x="40295800" y="5601815"/>
                <a:chExt cx="1505352" cy="1312123"/>
              </a:xfrm>
            </p:grpSpPr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D8172355-BDC5-0148-8D5E-561A36A6879E}"/>
                    </a:ext>
                  </a:extLst>
                </p:cNvPr>
                <p:cNvSpPr/>
                <p:nvPr/>
              </p:nvSpPr>
              <p:spPr>
                <a:xfrm>
                  <a:off x="40295800" y="5603152"/>
                  <a:ext cx="748145" cy="665662"/>
                </a:xfrm>
                <a:prstGeom prst="rect">
                  <a:avLst/>
                </a:prstGeom>
                <a:solidFill>
                  <a:srgbClr val="FE55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CA" sz="1800" b="1" dirty="0"/>
                    <a:t>Win</a:t>
                  </a:r>
                  <a:endParaRPr lang="en-CA" b="1" dirty="0"/>
                </a:p>
              </p:txBody>
            </p:sp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2C85C588-B239-C148-883B-818829E84714}"/>
                    </a:ext>
                  </a:extLst>
                </p:cNvPr>
                <p:cNvSpPr/>
                <p:nvPr/>
              </p:nvSpPr>
              <p:spPr>
                <a:xfrm>
                  <a:off x="41053007" y="5601815"/>
                  <a:ext cx="748145" cy="665662"/>
                </a:xfrm>
                <a:prstGeom prst="rect">
                  <a:avLst/>
                </a:prstGeom>
                <a:solidFill>
                  <a:srgbClr val="7030A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8CF46B81-1E87-A74B-A13E-49C0EACB0CCE}"/>
                    </a:ext>
                  </a:extLst>
                </p:cNvPr>
                <p:cNvSpPr/>
                <p:nvPr/>
              </p:nvSpPr>
              <p:spPr>
                <a:xfrm>
                  <a:off x="40295800" y="6248276"/>
                  <a:ext cx="748145" cy="665662"/>
                </a:xfrm>
                <a:prstGeom prst="rect">
                  <a:avLst/>
                </a:prstGeom>
                <a:solidFill>
                  <a:srgbClr val="00DEA6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23EACBDF-1736-0D46-9214-70040CF9C56B}"/>
                    </a:ext>
                  </a:extLst>
                </p:cNvPr>
                <p:cNvSpPr/>
                <p:nvPr/>
              </p:nvSpPr>
              <p:spPr>
                <a:xfrm>
                  <a:off x="41053007" y="6246939"/>
                  <a:ext cx="748145" cy="665662"/>
                </a:xfrm>
                <a:prstGeom prst="rect">
                  <a:avLst/>
                </a:prstGeom>
                <a:solidFill>
                  <a:srgbClr val="F1F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</p:grpSp>
        <p:sp>
          <p:nvSpPr>
            <p:cNvPr id="25" name="Frame 24">
              <a:extLst>
                <a:ext uri="{FF2B5EF4-FFF2-40B4-BE49-F238E27FC236}">
                  <a16:creationId xmlns:a16="http://schemas.microsoft.com/office/drawing/2014/main" id="{522CBB0F-5847-EE49-A9E8-E28A776CD4EE}"/>
                </a:ext>
              </a:extLst>
            </p:cNvPr>
            <p:cNvSpPr/>
            <p:nvPr/>
          </p:nvSpPr>
          <p:spPr>
            <a:xfrm>
              <a:off x="40279408" y="10454256"/>
              <a:ext cx="755475" cy="647587"/>
            </a:xfrm>
            <a:prstGeom prst="frame">
              <a:avLst>
                <a:gd name="adj1" fmla="val 5876"/>
              </a:avLst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605984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3DA4148-F722-904D-8341-AB9137F7C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CA" dirty="0"/>
              <a:t>Methods</a:t>
            </a:r>
          </a:p>
        </p:txBody>
      </p:sp>
      <p:sp>
        <p:nvSpPr>
          <p:cNvPr id="4" name="Content Placeholder 1">
            <a:extLst>
              <a:ext uri="{FF2B5EF4-FFF2-40B4-BE49-F238E27FC236}">
                <a16:creationId xmlns:a16="http://schemas.microsoft.com/office/drawing/2014/main" id="{D75C0F57-432F-074F-BC9E-CA344D0A919C}"/>
              </a:ext>
            </a:extLst>
          </p:cNvPr>
          <p:cNvSpPr txBox="1">
            <a:spLocks/>
          </p:cNvSpPr>
          <p:nvPr/>
        </p:nvSpPr>
        <p:spPr>
          <a:xfrm>
            <a:off x="1104900" y="2323666"/>
            <a:ext cx="6261100" cy="12472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779" indent="-342779" algn="l" defTabSz="457039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688" indent="-285650" algn="l" defTabSz="457039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598" indent="-228520" algn="l" defTabSz="45703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636" indent="-228520" algn="l" defTabSz="457039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6676" indent="-228520" algn="l" defTabSz="457039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3714" indent="-228520" algn="l" defTabSz="45703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54" indent="-228520" algn="l" defTabSz="45703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792" indent="-228520" algn="l" defTabSz="45703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32" indent="-228520" algn="l" defTabSz="45703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dirty="0"/>
              <a:t>We used a Win-Stay, Lose-Shift model to classify trials as either exploitations or explorations</a:t>
            </a:r>
          </a:p>
          <a:p>
            <a:endParaRPr lang="en-CA" dirty="0"/>
          </a:p>
          <a:p>
            <a:endParaRPr lang="en-CA" dirty="0"/>
          </a:p>
          <a:p>
            <a:endParaRPr lang="en-CA" dirty="0"/>
          </a:p>
          <a:p>
            <a:endParaRPr lang="en-CA" dirty="0"/>
          </a:p>
          <a:p>
            <a:endParaRPr lang="en-CA" dirty="0"/>
          </a:p>
          <a:p>
            <a:endParaRPr lang="en-CA" dirty="0"/>
          </a:p>
          <a:p>
            <a:endParaRPr lang="en-CA" dirty="0"/>
          </a:p>
          <a:p>
            <a:endParaRPr lang="en-CA" dirty="0"/>
          </a:p>
          <a:p>
            <a:endParaRPr lang="en-CA" dirty="0"/>
          </a:p>
          <a:p>
            <a:endParaRPr lang="en-CA" dirty="0"/>
          </a:p>
          <a:p>
            <a:pPr marL="0" indent="0">
              <a:buFont typeface="Arial"/>
              <a:buNone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9999935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662DC5B-B9CB-834A-AFE9-B90FDEF56E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CA" dirty="0"/>
              <a:t>Results - Behaviour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BBF4683-13D4-A24C-9376-95114B234C5D}"/>
              </a:ext>
            </a:extLst>
          </p:cNvPr>
          <p:cNvSpPr txBox="1"/>
          <p:nvPr/>
        </p:nvSpPr>
        <p:spPr>
          <a:xfrm>
            <a:off x="32747" y="5657395"/>
            <a:ext cx="30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Error bars are 95% CI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012891E-06D4-1247-AE91-B00B1C106F72}"/>
              </a:ext>
            </a:extLst>
          </p:cNvPr>
          <p:cNvSpPr txBox="1"/>
          <p:nvPr/>
        </p:nvSpPr>
        <p:spPr>
          <a:xfrm>
            <a:off x="3537760" y="1722820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Stress minus control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90A025C6-636F-CD49-B450-954944531C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1930" y="2034104"/>
            <a:ext cx="4880139" cy="3430221"/>
          </a:xfrm>
          <a:prstGeom prst="rect">
            <a:avLst/>
          </a:prstGeom>
        </p:spPr>
      </p:pic>
      <p:sp>
        <p:nvSpPr>
          <p:cNvPr id="10" name="Donut 9">
            <a:extLst>
              <a:ext uri="{FF2B5EF4-FFF2-40B4-BE49-F238E27FC236}">
                <a16:creationId xmlns:a16="http://schemas.microsoft.com/office/drawing/2014/main" id="{B5EFFEB2-468B-5745-ACA7-A181BC334450}"/>
              </a:ext>
            </a:extLst>
          </p:cNvPr>
          <p:cNvSpPr/>
          <p:nvPr/>
        </p:nvSpPr>
        <p:spPr>
          <a:xfrm>
            <a:off x="4604125" y="3874406"/>
            <a:ext cx="849086" cy="836023"/>
          </a:xfrm>
          <a:prstGeom prst="donut">
            <a:avLst>
              <a:gd name="adj" fmla="val 7558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11" name="Donut 10">
            <a:extLst>
              <a:ext uri="{FF2B5EF4-FFF2-40B4-BE49-F238E27FC236}">
                <a16:creationId xmlns:a16="http://schemas.microsoft.com/office/drawing/2014/main" id="{F020C2D4-857A-0B42-A4AF-7403432C2C62}"/>
              </a:ext>
            </a:extLst>
          </p:cNvPr>
          <p:cNvSpPr/>
          <p:nvPr/>
        </p:nvSpPr>
        <p:spPr>
          <a:xfrm>
            <a:off x="5324564" y="2769113"/>
            <a:ext cx="849086" cy="836023"/>
          </a:xfrm>
          <a:prstGeom prst="donut">
            <a:avLst>
              <a:gd name="adj" fmla="val 7558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1230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8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0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close up of a map&#10;&#10;Description automatically generated">
            <a:extLst>
              <a:ext uri="{FF2B5EF4-FFF2-40B4-BE49-F238E27FC236}">
                <a16:creationId xmlns:a16="http://schemas.microsoft.com/office/drawing/2014/main" id="{28FAAC36-CEF5-464D-A38A-89449D4D71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4465" y="2592000"/>
            <a:ext cx="3657600" cy="2743200"/>
          </a:xfrm>
          <a:prstGeom prst="rect">
            <a:avLst/>
          </a:prstGeom>
        </p:spPr>
      </p:pic>
      <p:pic>
        <p:nvPicPr>
          <p:cNvPr id="16" name="Picture 15" descr="A close up of a map&#10;&#10;Description automatically generated">
            <a:extLst>
              <a:ext uri="{FF2B5EF4-FFF2-40B4-BE49-F238E27FC236}">
                <a16:creationId xmlns:a16="http://schemas.microsoft.com/office/drawing/2014/main" id="{1DC0B0A5-9264-A445-B30A-BC359866CC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935" y="2592000"/>
            <a:ext cx="3657600" cy="27432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6662DC5B-B9CB-834A-AFE9-B90FDEF56E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CA" dirty="0"/>
              <a:t>Results –Reward Positivity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2271B06-9557-4D4A-A78F-C635BDE683FA}"/>
              </a:ext>
            </a:extLst>
          </p:cNvPr>
          <p:cNvSpPr txBox="1"/>
          <p:nvPr/>
        </p:nvSpPr>
        <p:spPr>
          <a:xfrm>
            <a:off x="2068285" y="2407334"/>
            <a:ext cx="1104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/>
              <a:t>Control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CE5D5D8-F999-8F4C-BDB7-785C9B617612}"/>
              </a:ext>
            </a:extLst>
          </p:cNvPr>
          <p:cNvSpPr txBox="1"/>
          <p:nvPr/>
        </p:nvSpPr>
        <p:spPr>
          <a:xfrm>
            <a:off x="6202136" y="2407334"/>
            <a:ext cx="1104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/>
              <a:t>Stress</a:t>
            </a:r>
          </a:p>
        </p:txBody>
      </p:sp>
      <p:sp>
        <p:nvSpPr>
          <p:cNvPr id="17" name="Donut 16">
            <a:extLst>
              <a:ext uri="{FF2B5EF4-FFF2-40B4-BE49-F238E27FC236}">
                <a16:creationId xmlns:a16="http://schemas.microsoft.com/office/drawing/2014/main" id="{46D749FC-3A3A-E34E-9771-4D925B3EE891}"/>
              </a:ext>
            </a:extLst>
          </p:cNvPr>
          <p:cNvSpPr/>
          <p:nvPr/>
        </p:nvSpPr>
        <p:spPr>
          <a:xfrm>
            <a:off x="2539094" y="3361770"/>
            <a:ext cx="849086" cy="836023"/>
          </a:xfrm>
          <a:prstGeom prst="donut">
            <a:avLst>
              <a:gd name="adj" fmla="val 7558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20" name="Donut 19">
            <a:extLst>
              <a:ext uri="{FF2B5EF4-FFF2-40B4-BE49-F238E27FC236}">
                <a16:creationId xmlns:a16="http://schemas.microsoft.com/office/drawing/2014/main" id="{ED9BB617-D4B7-D846-A733-A9C143105E75}"/>
              </a:ext>
            </a:extLst>
          </p:cNvPr>
          <p:cNvSpPr/>
          <p:nvPr/>
        </p:nvSpPr>
        <p:spPr>
          <a:xfrm>
            <a:off x="6457950" y="3245312"/>
            <a:ext cx="849086" cy="836023"/>
          </a:xfrm>
          <a:prstGeom prst="donut">
            <a:avLst>
              <a:gd name="adj" fmla="val 7558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1231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CDB00AAB-DC82-F44B-8681-7721CD0876D3}"/>
              </a:ext>
            </a:extLst>
          </p:cNvPr>
          <p:cNvGrpSpPr/>
          <p:nvPr/>
        </p:nvGrpSpPr>
        <p:grpSpPr>
          <a:xfrm>
            <a:off x="792000" y="2592000"/>
            <a:ext cx="3657600" cy="2743200"/>
            <a:chOff x="692150" y="2592000"/>
            <a:chExt cx="3657600" cy="2743200"/>
          </a:xfrm>
        </p:grpSpPr>
        <p:pic>
          <p:nvPicPr>
            <p:cNvPr id="12" name="Picture 11" descr="A close up of a map&#10;&#10;Description automatically generated">
              <a:extLst>
                <a:ext uri="{FF2B5EF4-FFF2-40B4-BE49-F238E27FC236}">
                  <a16:creationId xmlns:a16="http://schemas.microsoft.com/office/drawing/2014/main" id="{F861B3E4-132C-8C41-9FE2-D7239134D9C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2150" y="2592000"/>
              <a:ext cx="3657600" cy="2743200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39E40269-8BF7-2643-AAF4-4CDA8EA6663A}"/>
                </a:ext>
              </a:extLst>
            </p:cNvPr>
            <p:cNvSpPr/>
            <p:nvPr/>
          </p:nvSpPr>
          <p:spPr>
            <a:xfrm>
              <a:off x="1277815" y="3264877"/>
              <a:ext cx="1072662" cy="12309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6662DC5B-B9CB-834A-AFE9-B90FDEF56E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CA" dirty="0"/>
              <a:t>Results – P300</a:t>
            </a:r>
          </a:p>
        </p:txBody>
      </p:sp>
      <p:pic>
        <p:nvPicPr>
          <p:cNvPr id="10" name="Picture 9" descr="A close up of a map&#10;&#10;Description automatically generated">
            <a:extLst>
              <a:ext uri="{FF2B5EF4-FFF2-40B4-BE49-F238E27FC236}">
                <a16:creationId xmlns:a16="http://schemas.microsoft.com/office/drawing/2014/main" id="{24F9F732-B7CA-D74D-AA94-0C9153A649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4400" y="2592000"/>
            <a:ext cx="3657600" cy="27432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CDCFA98-D0F4-314B-87DE-62735A76E112}"/>
              </a:ext>
            </a:extLst>
          </p:cNvPr>
          <p:cNvSpPr txBox="1"/>
          <p:nvPr/>
        </p:nvSpPr>
        <p:spPr>
          <a:xfrm>
            <a:off x="2153669" y="2367229"/>
            <a:ext cx="1104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/>
              <a:t>Control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F81999F-7BD9-2743-B5DC-BEAE3A84AE6A}"/>
              </a:ext>
            </a:extLst>
          </p:cNvPr>
          <p:cNvSpPr txBox="1"/>
          <p:nvPr/>
        </p:nvSpPr>
        <p:spPr>
          <a:xfrm>
            <a:off x="5970750" y="2380570"/>
            <a:ext cx="1104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/>
              <a:t>Stress</a:t>
            </a:r>
          </a:p>
        </p:txBody>
      </p:sp>
      <p:sp>
        <p:nvSpPr>
          <p:cNvPr id="7" name="Donut 6">
            <a:extLst>
              <a:ext uri="{FF2B5EF4-FFF2-40B4-BE49-F238E27FC236}">
                <a16:creationId xmlns:a16="http://schemas.microsoft.com/office/drawing/2014/main" id="{A53953DA-E3D2-7641-8770-4E5A19C09C94}"/>
              </a:ext>
            </a:extLst>
          </p:cNvPr>
          <p:cNvSpPr/>
          <p:nvPr/>
        </p:nvSpPr>
        <p:spPr>
          <a:xfrm>
            <a:off x="2809303" y="2907062"/>
            <a:ext cx="849086" cy="836023"/>
          </a:xfrm>
          <a:prstGeom prst="donut">
            <a:avLst>
              <a:gd name="adj" fmla="val 7558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8" name="Donut 7">
            <a:extLst>
              <a:ext uri="{FF2B5EF4-FFF2-40B4-BE49-F238E27FC236}">
                <a16:creationId xmlns:a16="http://schemas.microsoft.com/office/drawing/2014/main" id="{667B71F0-082D-5848-B616-80811434E8D5}"/>
              </a:ext>
            </a:extLst>
          </p:cNvPr>
          <p:cNvSpPr/>
          <p:nvPr/>
        </p:nvSpPr>
        <p:spPr>
          <a:xfrm>
            <a:off x="6651107" y="3206527"/>
            <a:ext cx="849086" cy="836023"/>
          </a:xfrm>
          <a:prstGeom prst="donut">
            <a:avLst>
              <a:gd name="adj" fmla="val 7558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D264671-5993-6341-A7F2-8A2614460142}"/>
              </a:ext>
            </a:extLst>
          </p:cNvPr>
          <p:cNvSpPr/>
          <p:nvPr/>
        </p:nvSpPr>
        <p:spPr>
          <a:xfrm>
            <a:off x="1374790" y="3273403"/>
            <a:ext cx="1072662" cy="1230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F600E89-731D-C345-8D74-471B8F2ECFCD}"/>
              </a:ext>
            </a:extLst>
          </p:cNvPr>
          <p:cNvSpPr/>
          <p:nvPr/>
        </p:nvSpPr>
        <p:spPr>
          <a:xfrm>
            <a:off x="5262969" y="3253306"/>
            <a:ext cx="1072662" cy="1230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57072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theme/theme1.xml><?xml version="1.0" encoding="utf-8"?>
<a:theme xmlns:a="http://schemas.openxmlformats.org/drawingml/2006/main" name="UVic Edge title 1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0.xml><?xml version="1.0" encoding="utf-8"?>
<a:theme xmlns:a="http://schemas.openxmlformats.org/drawingml/2006/main" name="UVic Edge content 5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1.xml><?xml version="1.0" encoding="utf-8"?>
<a:theme xmlns:a="http://schemas.openxmlformats.org/drawingml/2006/main" name="UVic Edge content 6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2.xml><?xml version="1.0" encoding="utf-8"?>
<a:theme xmlns:a="http://schemas.openxmlformats.org/drawingml/2006/main" name="UVic Edge content 7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3.xml><?xml version="1.0" encoding="utf-8"?>
<a:theme xmlns:a="http://schemas.openxmlformats.org/drawingml/2006/main" name="UVic Edge content 8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4.xml><?xml version="1.0" encoding="utf-8"?>
<a:theme xmlns:a="http://schemas.openxmlformats.org/drawingml/2006/main" name="UVic Edge content 9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5.xml><?xml version="1.0" encoding="utf-8"?>
<a:theme xmlns:a="http://schemas.openxmlformats.org/drawingml/2006/main" name="UVic Edge content 10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6.xml><?xml version="1.0" encoding="utf-8"?>
<a:theme xmlns:a="http://schemas.openxmlformats.org/drawingml/2006/main" name="UVic Edge content 11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7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8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9.xml><?xml version="1.0" encoding="utf-8"?>
<a:theme xmlns:a="http://schemas.openxmlformats.org/drawingml/2006/main" name="2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UVic Edge title 2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0.xml><?xml version="1.0" encoding="utf-8"?>
<a:theme xmlns:a="http://schemas.openxmlformats.org/drawingml/2006/main" name="3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UVic Edge title 3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UVic Edge title 4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UVic Edge title 5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UVic Edge content 1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UVic Edge content 2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8.xml><?xml version="1.0" encoding="utf-8"?>
<a:theme xmlns:a="http://schemas.openxmlformats.org/drawingml/2006/main" name="UVic Edge content 3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9.xml><?xml version="1.0" encoding="utf-8"?>
<a:theme xmlns:a="http://schemas.openxmlformats.org/drawingml/2006/main" name="UVic Edge content 4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3498</TotalTime>
  <Words>198</Words>
  <Application>Microsoft Macintosh PowerPoint</Application>
  <PresentationFormat>On-screen Show (4:3)</PresentationFormat>
  <Paragraphs>77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20</vt:i4>
      </vt:variant>
      <vt:variant>
        <vt:lpstr>Slide Titles</vt:lpstr>
      </vt:variant>
      <vt:variant>
        <vt:i4>11</vt:i4>
      </vt:variant>
    </vt:vector>
  </HeadingPairs>
  <TitlesOfParts>
    <vt:vector size="33" baseType="lpstr">
      <vt:lpstr>Arial</vt:lpstr>
      <vt:lpstr>Calibri</vt:lpstr>
      <vt:lpstr>UVic Edge title 1</vt:lpstr>
      <vt:lpstr>UVic Edge title 2</vt:lpstr>
      <vt:lpstr>UVic Edge title 3</vt:lpstr>
      <vt:lpstr>UVic Edge title 4</vt:lpstr>
      <vt:lpstr>UVic Edge title 5</vt:lpstr>
      <vt:lpstr>UVic Edge content 1</vt:lpstr>
      <vt:lpstr>UVic Edge content 2</vt:lpstr>
      <vt:lpstr>UVic Edge content 3</vt:lpstr>
      <vt:lpstr>UVic Edge content 4</vt:lpstr>
      <vt:lpstr>UVic Edge content 5</vt:lpstr>
      <vt:lpstr>UVic Edge content 6</vt:lpstr>
      <vt:lpstr>UVic Edge content 7</vt:lpstr>
      <vt:lpstr>UVic Edge content 8</vt:lpstr>
      <vt:lpstr>UVic Edge content 9</vt:lpstr>
      <vt:lpstr>UVic Edge content 10</vt:lpstr>
      <vt:lpstr>UVic Edge content 11</vt:lpstr>
      <vt:lpstr>Custom Design</vt:lpstr>
      <vt:lpstr>1_Custom Design</vt:lpstr>
      <vt:lpstr>2_Custom Design</vt:lpstr>
      <vt:lpstr>3_Custom Design</vt:lpstr>
      <vt:lpstr>Using EEG to INVESTIGATE MULTIPLE NEUROMODULATory systems underlying Stress &amp; Decision making</vt:lpstr>
      <vt:lpstr>The Explore Exploit Problem</vt:lpstr>
      <vt:lpstr>Introduction</vt:lpstr>
      <vt:lpstr>Methods</vt:lpstr>
      <vt:lpstr>Methods</vt:lpstr>
      <vt:lpstr>Methods</vt:lpstr>
      <vt:lpstr>Results - Behaviour</vt:lpstr>
      <vt:lpstr>Results –Reward Positivity</vt:lpstr>
      <vt:lpstr>Results – P300</vt:lpstr>
      <vt:lpstr>Conclusions</vt:lpstr>
      <vt:lpstr>Special Thanks!</vt:lpstr>
    </vt:vector>
  </TitlesOfParts>
  <Company>University of Victoria Marketing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Melanie Carter</dc:creator>
  <cp:lastModifiedBy>Thomas Ferguson</cp:lastModifiedBy>
  <cp:revision>131</cp:revision>
  <dcterms:created xsi:type="dcterms:W3CDTF">2013-08-20T17:34:23Z</dcterms:created>
  <dcterms:modified xsi:type="dcterms:W3CDTF">2020-04-16T02:44:10Z</dcterms:modified>
</cp:coreProperties>
</file>